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Default Extension="png" ContentType="image/png"/>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816" r:id="rId15"/>
  </p:sldMasterIdLst>
  <p:notesMasterIdLst>
    <p:notesMasterId r:id="rId36"/>
  </p:notesMasterIdLst>
  <p:sldIdLst>
    <p:sldId id="256" r:id="rId16"/>
    <p:sldId id="332" r:id="rId17"/>
    <p:sldId id="358" r:id="rId18"/>
    <p:sldId id="291" r:id="rId19"/>
    <p:sldId id="283" r:id="rId20"/>
    <p:sldId id="290" r:id="rId21"/>
    <p:sldId id="360" r:id="rId22"/>
    <p:sldId id="292" r:id="rId23"/>
    <p:sldId id="354" r:id="rId24"/>
    <p:sldId id="347" r:id="rId25"/>
    <p:sldId id="327" r:id="rId26"/>
    <p:sldId id="362" r:id="rId27"/>
    <p:sldId id="348" r:id="rId28"/>
    <p:sldId id="351" r:id="rId29"/>
    <p:sldId id="349" r:id="rId30"/>
    <p:sldId id="361" r:id="rId31"/>
    <p:sldId id="363" r:id="rId32"/>
    <p:sldId id="356" r:id="rId33"/>
    <p:sldId id="309" r:id="rId34"/>
    <p:sldId id="296" r:id="rId35"/>
  </p:sldIdLst>
  <p:sldSz cx="24384000" cy="13716000"/>
  <p:notesSz cx="6858000" cy="9144000"/>
  <p:defaultTextStyle>
    <a:defPPr>
      <a:defRPr lang="en-US"/>
    </a:defPPr>
    <a:lvl1pPr algn="ctr" rtl="0" fontAlgn="base">
      <a:spcBef>
        <a:spcPct val="0"/>
      </a:spcBef>
      <a:spcAft>
        <a:spcPct val="0"/>
      </a:spcAft>
      <a:defRPr sz="5700" kern="1200">
        <a:solidFill>
          <a:srgbClr val="FFFFFF"/>
        </a:solidFill>
        <a:latin typeface="Gill Sans" pitchFamily="-84" charset="0"/>
        <a:ea typeface="ヒラギノ角ゴ ProN W3" pitchFamily="-84" charset="-128"/>
        <a:cs typeface="+mn-cs"/>
        <a:sym typeface="Gill Sans" pitchFamily="-84" charset="0"/>
      </a:defRPr>
    </a:lvl1pPr>
    <a:lvl2pPr marL="457190" algn="ctr" rtl="0" fontAlgn="base">
      <a:spcBef>
        <a:spcPct val="0"/>
      </a:spcBef>
      <a:spcAft>
        <a:spcPct val="0"/>
      </a:spcAft>
      <a:defRPr sz="5700" kern="1200">
        <a:solidFill>
          <a:srgbClr val="FFFFFF"/>
        </a:solidFill>
        <a:latin typeface="Gill Sans" pitchFamily="-84" charset="0"/>
        <a:ea typeface="ヒラギノ角ゴ ProN W3" pitchFamily="-84" charset="-128"/>
        <a:cs typeface="+mn-cs"/>
        <a:sym typeface="Gill Sans" pitchFamily="-84" charset="0"/>
      </a:defRPr>
    </a:lvl2pPr>
    <a:lvl3pPr marL="914380" algn="ctr" rtl="0" fontAlgn="base">
      <a:spcBef>
        <a:spcPct val="0"/>
      </a:spcBef>
      <a:spcAft>
        <a:spcPct val="0"/>
      </a:spcAft>
      <a:defRPr sz="5700" kern="1200">
        <a:solidFill>
          <a:srgbClr val="FFFFFF"/>
        </a:solidFill>
        <a:latin typeface="Gill Sans" pitchFamily="-84" charset="0"/>
        <a:ea typeface="ヒラギノ角ゴ ProN W3" pitchFamily="-84" charset="-128"/>
        <a:cs typeface="+mn-cs"/>
        <a:sym typeface="Gill Sans" pitchFamily="-84" charset="0"/>
      </a:defRPr>
    </a:lvl3pPr>
    <a:lvl4pPr marL="1371570" algn="ctr" rtl="0" fontAlgn="base">
      <a:spcBef>
        <a:spcPct val="0"/>
      </a:spcBef>
      <a:spcAft>
        <a:spcPct val="0"/>
      </a:spcAft>
      <a:defRPr sz="5700" kern="1200">
        <a:solidFill>
          <a:srgbClr val="FFFFFF"/>
        </a:solidFill>
        <a:latin typeface="Gill Sans" pitchFamily="-84" charset="0"/>
        <a:ea typeface="ヒラギノ角ゴ ProN W3" pitchFamily="-84" charset="-128"/>
        <a:cs typeface="+mn-cs"/>
        <a:sym typeface="Gill Sans" pitchFamily="-84" charset="0"/>
      </a:defRPr>
    </a:lvl4pPr>
    <a:lvl5pPr marL="1828760" algn="ctr" rtl="0" fontAlgn="base">
      <a:spcBef>
        <a:spcPct val="0"/>
      </a:spcBef>
      <a:spcAft>
        <a:spcPct val="0"/>
      </a:spcAft>
      <a:defRPr sz="5700" kern="1200">
        <a:solidFill>
          <a:srgbClr val="FFFFFF"/>
        </a:solidFill>
        <a:latin typeface="Gill Sans" pitchFamily="-84" charset="0"/>
        <a:ea typeface="ヒラギノ角ゴ ProN W3" pitchFamily="-84" charset="-128"/>
        <a:cs typeface="+mn-cs"/>
        <a:sym typeface="Gill Sans" pitchFamily="-84" charset="0"/>
      </a:defRPr>
    </a:lvl5pPr>
    <a:lvl6pPr marL="2285950" algn="l" defTabSz="914380" rtl="0" eaLnBrk="1" latinLnBrk="0" hangingPunct="1">
      <a:defRPr sz="5700" kern="1200">
        <a:solidFill>
          <a:srgbClr val="FFFFFF"/>
        </a:solidFill>
        <a:latin typeface="Gill Sans" pitchFamily="-84" charset="0"/>
        <a:ea typeface="ヒラギノ角ゴ ProN W3" pitchFamily="-84" charset="-128"/>
        <a:cs typeface="+mn-cs"/>
        <a:sym typeface="Gill Sans" pitchFamily="-84" charset="0"/>
      </a:defRPr>
    </a:lvl6pPr>
    <a:lvl7pPr marL="2743140" algn="l" defTabSz="914380" rtl="0" eaLnBrk="1" latinLnBrk="0" hangingPunct="1">
      <a:defRPr sz="5700" kern="1200">
        <a:solidFill>
          <a:srgbClr val="FFFFFF"/>
        </a:solidFill>
        <a:latin typeface="Gill Sans" pitchFamily="-84" charset="0"/>
        <a:ea typeface="ヒラギノ角ゴ ProN W3" pitchFamily="-84" charset="-128"/>
        <a:cs typeface="+mn-cs"/>
        <a:sym typeface="Gill Sans" pitchFamily="-84" charset="0"/>
      </a:defRPr>
    </a:lvl7pPr>
    <a:lvl8pPr marL="3200330" algn="l" defTabSz="914380" rtl="0" eaLnBrk="1" latinLnBrk="0" hangingPunct="1">
      <a:defRPr sz="5700" kern="1200">
        <a:solidFill>
          <a:srgbClr val="FFFFFF"/>
        </a:solidFill>
        <a:latin typeface="Gill Sans" pitchFamily="-84" charset="0"/>
        <a:ea typeface="ヒラギノ角ゴ ProN W3" pitchFamily="-84" charset="-128"/>
        <a:cs typeface="+mn-cs"/>
        <a:sym typeface="Gill Sans" pitchFamily="-84" charset="0"/>
      </a:defRPr>
    </a:lvl8pPr>
    <a:lvl9pPr marL="3657520" algn="l" defTabSz="914380" rtl="0" eaLnBrk="1" latinLnBrk="0" hangingPunct="1">
      <a:defRPr sz="5700" kern="1200">
        <a:solidFill>
          <a:srgbClr val="FFFFFF"/>
        </a:solidFill>
        <a:latin typeface="Gill Sans" pitchFamily="-84" charset="0"/>
        <a:ea typeface="ヒラギノ角ゴ ProN W3" pitchFamily="-84" charset="-128"/>
        <a:cs typeface="+mn-cs"/>
        <a:sym typeface="Gill Sans" pitchFamily="-8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003300"/>
    <a:srgbClr val="339933"/>
    <a:srgbClr val="336600"/>
    <a:srgbClr val="FF3300"/>
    <a:srgbClr val="D4FFB9"/>
    <a:srgbClr val="99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77" autoAdjust="0"/>
  </p:normalViewPr>
  <p:slideViewPr>
    <p:cSldViewPr>
      <p:cViewPr>
        <p:scale>
          <a:sx n="30" d="100"/>
          <a:sy n="30" d="100"/>
        </p:scale>
        <p:origin x="318" y="378"/>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187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14BB7E-D5AC-47CE-A501-4F0BEFA53EA3}" type="datetimeFigureOut">
              <a:rPr lang="en-US" smtClean="0"/>
              <a:pPr/>
              <a:t>7/11/2013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BB9743-0687-4B14-ADD3-70E5ED56FDC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380" rtl="0" eaLnBrk="1" latinLnBrk="0" hangingPunct="1">
      <a:defRPr sz="1200" kern="1200">
        <a:solidFill>
          <a:schemeClr val="tx1"/>
        </a:solidFill>
        <a:latin typeface="+mn-lt"/>
        <a:ea typeface="+mn-ea"/>
        <a:cs typeface="+mn-cs"/>
      </a:defRPr>
    </a:lvl1pPr>
    <a:lvl2pPr marL="457190" algn="l" defTabSz="914380" rtl="0" eaLnBrk="1" latinLnBrk="0" hangingPunct="1">
      <a:defRPr sz="1200" kern="1200">
        <a:solidFill>
          <a:schemeClr val="tx1"/>
        </a:solidFill>
        <a:latin typeface="+mn-lt"/>
        <a:ea typeface="+mn-ea"/>
        <a:cs typeface="+mn-cs"/>
      </a:defRPr>
    </a:lvl2pPr>
    <a:lvl3pPr marL="914380" algn="l" defTabSz="914380" rtl="0" eaLnBrk="1" latinLnBrk="0" hangingPunct="1">
      <a:defRPr sz="1200" kern="1200">
        <a:solidFill>
          <a:schemeClr val="tx1"/>
        </a:solidFill>
        <a:latin typeface="+mn-lt"/>
        <a:ea typeface="+mn-ea"/>
        <a:cs typeface="+mn-cs"/>
      </a:defRPr>
    </a:lvl3pPr>
    <a:lvl4pPr marL="1371570" algn="l" defTabSz="914380" rtl="0" eaLnBrk="1" latinLnBrk="0" hangingPunct="1">
      <a:defRPr sz="1200" kern="1200">
        <a:solidFill>
          <a:schemeClr val="tx1"/>
        </a:solidFill>
        <a:latin typeface="+mn-lt"/>
        <a:ea typeface="+mn-ea"/>
        <a:cs typeface="+mn-cs"/>
      </a:defRPr>
    </a:lvl4pPr>
    <a:lvl5pPr marL="1828760" algn="l" defTabSz="914380" rtl="0" eaLnBrk="1" latinLnBrk="0" hangingPunct="1">
      <a:defRPr sz="1200" kern="1200">
        <a:solidFill>
          <a:schemeClr val="tx1"/>
        </a:solidFill>
        <a:latin typeface="+mn-lt"/>
        <a:ea typeface="+mn-ea"/>
        <a:cs typeface="+mn-cs"/>
      </a:defRPr>
    </a:lvl5pPr>
    <a:lvl6pPr marL="2285950" algn="l" defTabSz="914380" rtl="0" eaLnBrk="1" latinLnBrk="0" hangingPunct="1">
      <a:defRPr sz="1200" kern="1200">
        <a:solidFill>
          <a:schemeClr val="tx1"/>
        </a:solidFill>
        <a:latin typeface="+mn-lt"/>
        <a:ea typeface="+mn-ea"/>
        <a:cs typeface="+mn-cs"/>
      </a:defRPr>
    </a:lvl6pPr>
    <a:lvl7pPr marL="2743140" algn="l" defTabSz="914380" rtl="0" eaLnBrk="1" latinLnBrk="0" hangingPunct="1">
      <a:defRPr sz="1200" kern="1200">
        <a:solidFill>
          <a:schemeClr val="tx1"/>
        </a:solidFill>
        <a:latin typeface="+mn-lt"/>
        <a:ea typeface="+mn-ea"/>
        <a:cs typeface="+mn-cs"/>
      </a:defRPr>
    </a:lvl7pPr>
    <a:lvl8pPr marL="3200330" algn="l" defTabSz="914380" rtl="0" eaLnBrk="1" latinLnBrk="0" hangingPunct="1">
      <a:defRPr sz="1200" kern="1200">
        <a:solidFill>
          <a:schemeClr val="tx1"/>
        </a:solidFill>
        <a:latin typeface="+mn-lt"/>
        <a:ea typeface="+mn-ea"/>
        <a:cs typeface="+mn-cs"/>
      </a:defRPr>
    </a:lvl8pPr>
    <a:lvl9pPr marL="3657520" algn="l" defTabSz="9143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We’d like to thank you for attending this public meeting to review the preliminary design for Sections 3A and 3B of the Wekiva Parkway. </a:t>
            </a:r>
          </a:p>
          <a:p>
            <a:endParaRPr lang="en-US" dirty="0" smtClean="0"/>
          </a:p>
          <a:p>
            <a:r>
              <a:rPr lang="en-US" baseline="0" dirty="0" smtClean="0"/>
              <a:t>The Florida Department of Transportation is hosting this informal open house to allow you to view the preliminary design details, to ask questions of project staff and to provide feedback. </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focus of tonight’s meeting is to review the preliminary designs </a:t>
            </a:r>
            <a:r>
              <a:rPr lang="en-US" baseline="0" dirty="0" smtClean="0"/>
              <a:t>for </a:t>
            </a:r>
            <a:r>
              <a:rPr lang="en-US" dirty="0" smtClean="0"/>
              <a:t>Wekiva Parkway Sections 3A and 3B.  </a:t>
            </a:r>
          </a:p>
          <a:p>
            <a:endParaRPr lang="en-US" dirty="0" smtClean="0"/>
          </a:p>
          <a:p>
            <a:r>
              <a:rPr lang="en-US" b="1" dirty="0" smtClean="0"/>
              <a:t>Some things have</a:t>
            </a:r>
            <a:r>
              <a:rPr lang="en-US" b="1" baseline="0" dirty="0" smtClean="0"/>
              <a:t> changed since the previous concepts were presented during the PD&amp;E Study public hearings in 2010. </a:t>
            </a:r>
            <a:r>
              <a:rPr lang="en-US" b="1" dirty="0" smtClean="0"/>
              <a:t> </a:t>
            </a:r>
            <a:endParaRPr lang="en-US" b="1"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Section 3B stretches along SR 46 from west of US 441 to east of Vista View lane. Plans for this section have reached 30 percent completion.</a:t>
            </a:r>
          </a:p>
          <a:p>
            <a:endParaRPr lang="en-US" baseline="0" dirty="0" smtClean="0"/>
          </a:p>
          <a:p>
            <a:r>
              <a:rPr lang="en-US" baseline="0" dirty="0" smtClean="0"/>
              <a:t>Section 3A stretches from east of Vista View Lane to just east of Round Lake Road. Final design got underway on this section in May 2013.</a:t>
            </a:r>
          </a:p>
          <a:p>
            <a:endParaRPr lang="en-US" baseline="0" dirty="0" smtClean="0"/>
          </a:p>
          <a:p>
            <a:r>
              <a:rPr lang="en-US" baseline="0" dirty="0" smtClean="0"/>
              <a:t>These sections will NOT be tolled. Improvements are being made in anticipation of the many motorists who will be trying to get to the new parkway.</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typical sections show the improvements to these segments of US 441 and SR 46 will include widening to six lanes, adding medians and turn lanes for enhanced motorist safety. The </a:t>
            </a:r>
            <a:r>
              <a:rPr lang="en-US" smtClean="0"/>
              <a:t>FDOT will be adding </a:t>
            </a:r>
            <a:r>
              <a:rPr lang="en-US" dirty="0" smtClean="0"/>
              <a:t>sidewalks</a:t>
            </a:r>
            <a:r>
              <a:rPr lang="en-US" baseline="0" dirty="0" smtClean="0"/>
              <a:t> and bike lanes for greater pedestrian and bicyclist safety. </a:t>
            </a:r>
          </a:p>
          <a:p>
            <a:endParaRPr lang="en-US" baseline="0" dirty="0" smtClean="0"/>
          </a:p>
          <a:p>
            <a:r>
              <a:rPr lang="en-US" baseline="0" dirty="0" smtClean="0"/>
              <a:t>Drainage will also be installed along these sections. And turn lanes will be added to the portions of Round Lake Road connecting to SR 46.</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3A includes widening,</a:t>
            </a:r>
            <a:r>
              <a:rPr lang="en-US" baseline="0" dirty="0" smtClean="0"/>
              <a:t> sidewalks and drainage improvements from east of Vista View Lane to east of Round Lake Road. Some improvements will be made to Round Lake Road at SR 46. </a:t>
            </a:r>
            <a:endParaRPr lang="en-US" dirty="0" smtClean="0"/>
          </a:p>
          <a:p>
            <a:endParaRPr lang="en-US" dirty="0" smtClean="0"/>
          </a:p>
          <a:p>
            <a:pPr marL="0" marR="0" lvl="2" indent="0" algn="l" defTabSz="91438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Section 3A will connect</a:t>
            </a:r>
            <a:r>
              <a:rPr lang="en-US" sz="1200" kern="1200" baseline="0" dirty="0" smtClean="0">
                <a:solidFill>
                  <a:schemeClr val="tx1"/>
                </a:solidFill>
                <a:latin typeface="+mn-lt"/>
                <a:ea typeface="+mn-ea"/>
                <a:cs typeface="+mn-cs"/>
              </a:rPr>
              <a:t> to the Expressway Authority’s Section 2C to the east. </a:t>
            </a:r>
            <a:r>
              <a:rPr lang="en-US" sz="1200" kern="1200" dirty="0" smtClean="0">
                <a:solidFill>
                  <a:schemeClr val="tx1"/>
                </a:solidFill>
                <a:latin typeface="+mn-lt"/>
                <a:ea typeface="+mn-ea"/>
                <a:cs typeface="+mn-cs"/>
              </a:rPr>
              <a:t>Impacts from the Section 2C transition are still to be determined. Representatives from the Expressway Authority are in attendance tonight to address Section 2C questions. </a:t>
            </a:r>
            <a:endParaRPr lang="en-US" sz="105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the proposed locations for retention</a:t>
            </a:r>
            <a:r>
              <a:rPr lang="en-US" baseline="0" dirty="0" smtClean="0"/>
              <a:t> ponds on Section 3A changed from the PD&amp;E Study to the 15% Line and Grade Design. As part of the recently begun final design process, </a:t>
            </a:r>
            <a:r>
              <a:rPr lang="en-US" sz="1200" kern="1200" dirty="0" smtClean="0">
                <a:solidFill>
                  <a:schemeClr val="tx1"/>
                </a:solidFill>
                <a:latin typeface="+mn-lt"/>
                <a:ea typeface="+mn-ea"/>
                <a:cs typeface="+mn-cs"/>
              </a:rPr>
              <a:t>the Department is considering these latest locations for potential retention pond sites.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water retention areas are part of the drainage design to fulfill permitting requirements mandated by the Florida Department of Environmental Protection and the St. Johns River Water Management District.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FDOT has been soliciting feedback from property owners on these</a:t>
            </a:r>
            <a:r>
              <a:rPr lang="en-US" sz="1200" kern="1200" baseline="0" dirty="0" smtClean="0">
                <a:solidFill>
                  <a:schemeClr val="tx1"/>
                </a:solidFill>
                <a:latin typeface="+mn-lt"/>
                <a:ea typeface="+mn-ea"/>
                <a:cs typeface="+mn-cs"/>
              </a:rPr>
              <a:t> proposed pond sites. Comments also can be provided at tonight’s meeting via the available comment forms.</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3B includes significant improvements</a:t>
            </a:r>
            <a:r>
              <a:rPr lang="en-US" baseline="0" dirty="0" smtClean="0"/>
              <a:t> to the portion of US 441 shown here. A flyover ramp will be built to allow a free flow of traffic from southbound US 441 to eastbound SR 46 for those trying to get to the parkway.</a:t>
            </a:r>
          </a:p>
          <a:p>
            <a:endParaRPr lang="en-US" baseline="0" dirty="0" smtClean="0"/>
          </a:p>
          <a:p>
            <a:r>
              <a:rPr lang="en-US" baseline="0" dirty="0" smtClean="0"/>
              <a:t>The plan includes lowering the profile of US 441 to approximately the current elevation of SR 46. The design will create a signalized intersection for SR 46 and for the remaining movements on US 441. </a:t>
            </a:r>
          </a:p>
          <a:p>
            <a:endParaRPr lang="en-US" sz="1200" kern="1200" baseline="0" dirty="0" smtClean="0">
              <a:solidFill>
                <a:schemeClr val="tx1"/>
              </a:solidFill>
              <a:latin typeface="+mn-lt"/>
              <a:ea typeface="+mn-ea"/>
              <a:cs typeface="+mn-cs"/>
            </a:endParaRPr>
          </a:p>
          <a:p>
            <a:r>
              <a:rPr lang="en-US" baseline="0" dirty="0" smtClean="0"/>
              <a:t>Lowering the elevation of US 441 means the flyover ramp will be about five feet above the current US 441 bridge over SR 46. </a:t>
            </a:r>
            <a:r>
              <a:rPr lang="en-US" sz="1200" kern="1200" dirty="0" smtClean="0">
                <a:solidFill>
                  <a:schemeClr val="tx1"/>
                </a:solidFill>
                <a:latin typeface="+mn-lt"/>
                <a:ea typeface="+mn-ea"/>
                <a:cs typeface="+mn-cs"/>
              </a:rPr>
              <a:t>This is a significant lowering of the flyover ramp profile from the PD&amp;E Study concept.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Also, another pond proposed for southeast of the interchange during the PD&amp;E Study has been eliminated, and other ponds are planned to </a:t>
            </a:r>
            <a:r>
              <a:rPr lang="en-US" sz="1200" kern="1200" baseline="0" smtClean="0">
                <a:solidFill>
                  <a:schemeClr val="tx1"/>
                </a:solidFill>
                <a:latin typeface="+mn-lt"/>
                <a:ea typeface="+mn-ea"/>
                <a:cs typeface="+mn-cs"/>
              </a:rPr>
              <a:t>be smaller.</a:t>
            </a:r>
            <a:endParaRPr lang="en-US" baseline="0" dirty="0" smtClean="0"/>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Department has been coordinating extensively</a:t>
            </a:r>
            <a:r>
              <a:rPr lang="en-US" baseline="0" dirty="0" smtClean="0"/>
              <a:t> with City of Mount Dora officials and community members on Section 3B. </a:t>
            </a:r>
          </a:p>
          <a:p>
            <a:endParaRPr lang="en-US" baseline="0" dirty="0" smtClean="0"/>
          </a:p>
          <a:p>
            <a:r>
              <a:rPr lang="en-US" baseline="0" dirty="0" smtClean="0"/>
              <a:t>Improvements to the portion of SR 46 will include sidewalks and turn lanes for people trying to get into their communities.</a:t>
            </a:r>
          </a:p>
          <a:p>
            <a:endParaRPr lang="en-US" baseline="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baseline="0" dirty="0" smtClean="0"/>
              <a:t>The following video gives an idea of the look and traffic flow for the new interchange. Aspects of the project continue to be refined as design progresses….</a:t>
            </a:r>
          </a:p>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entire Wekiva Parkway is funded.</a:t>
            </a:r>
            <a:r>
              <a:rPr lang="en-US" baseline="0" dirty="0" smtClean="0"/>
              <a:t> </a:t>
            </a:r>
          </a:p>
          <a:p>
            <a:endParaRPr lang="en-US" baseline="0" dirty="0" smtClean="0"/>
          </a:p>
          <a:p>
            <a:r>
              <a:rPr lang="en-US" baseline="0" dirty="0" smtClean="0"/>
              <a:t>The Department anticipates beginning the formal right of way acquisition process for Section 3 in 2014.</a:t>
            </a:r>
          </a:p>
          <a:p>
            <a:endParaRPr lang="en-US" baseline="0" dirty="0" smtClean="0"/>
          </a:p>
          <a:p>
            <a:r>
              <a:rPr lang="en-US" baseline="0" dirty="0" smtClean="0"/>
              <a:t>The two sections will be built at the same time, with construction expected to begin in 2017.</a:t>
            </a:r>
          </a:p>
          <a:p>
            <a:endParaRPr lang="en-US" baseline="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baseline="0" dirty="0" smtClean="0"/>
              <a:t>The entire Wekiva Parkway is slated to be open to traffic in 2021.</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1BB9743-0687-4B14-ADD3-70E5ED56FDC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80" rtl="0" eaLnBrk="1" fontAlgn="auto" latinLnBrk="0" hangingPunct="1">
              <a:lnSpc>
                <a:spcPct val="100000"/>
              </a:lnSpc>
              <a:spcBef>
                <a:spcPts val="0"/>
              </a:spcBef>
              <a:spcAft>
                <a:spcPts val="0"/>
              </a:spcAft>
              <a:buClrTx/>
              <a:buSzTx/>
              <a:buFontTx/>
              <a:buNone/>
              <a:tabLst/>
              <a:defRPr/>
            </a:pPr>
            <a:r>
              <a:rPr lang="en-US" dirty="0" smtClean="0"/>
              <a:t>To </a:t>
            </a:r>
            <a:r>
              <a:rPr lang="en-US" baseline="0" dirty="0" smtClean="0"/>
              <a:t>learn more about the Wekiva Parkway, log onto the project website at www.wekivaparkway.com. You can find the maps in this presentation and other helpful information.</a:t>
            </a:r>
          </a:p>
          <a:p>
            <a:pPr marL="0" marR="0" indent="0" algn="l" defTabSz="91438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baseline="0" dirty="0" smtClean="0"/>
              <a:t>You’re also welcome to contact Public Involvement Coordinator Mary Brooks, as noted here. </a:t>
            </a:r>
          </a:p>
          <a:p>
            <a:pPr marL="0" marR="0" indent="0" algn="l" defTabSz="91438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baseline="0" dirty="0" smtClean="0"/>
              <a:t>And you can follow the Wekiva Parkway on Facebook and twitter.</a:t>
            </a:r>
            <a:endParaRPr lang="en-US" dirty="0" smtClean="0"/>
          </a:p>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80" rtl="0" eaLnBrk="1" fontAlgn="auto" latinLnBrk="0" hangingPunct="1">
              <a:lnSpc>
                <a:spcPct val="100000"/>
              </a:lnSpc>
              <a:spcBef>
                <a:spcPts val="0"/>
              </a:spcBef>
              <a:spcAft>
                <a:spcPts val="0"/>
              </a:spcAft>
              <a:buClrTx/>
              <a:buSzTx/>
              <a:buFontTx/>
              <a:buNone/>
              <a:tabLst/>
              <a:defRPr/>
            </a:pPr>
            <a:r>
              <a:rPr lang="en-US" dirty="0" smtClean="0"/>
              <a:t>We’d like to provide some general</a:t>
            </a:r>
            <a:r>
              <a:rPr lang="en-US" baseline="0" dirty="0" smtClean="0"/>
              <a:t> information about the Wekiva Parkway, and then give you more specifics about Sections 3A &amp; 3B. </a:t>
            </a:r>
          </a:p>
          <a:p>
            <a:pPr marL="0" marR="0" indent="0" algn="l" defTabSz="91438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80" rtl="0" eaLnBrk="1" fontAlgn="auto" latinLnBrk="0" hangingPunct="1">
              <a:lnSpc>
                <a:spcPct val="100000"/>
              </a:lnSpc>
              <a:spcBef>
                <a:spcPts val="0"/>
              </a:spcBef>
              <a:spcAft>
                <a:spcPts val="0"/>
              </a:spcAft>
              <a:buClrTx/>
              <a:buSzTx/>
              <a:buFontTx/>
              <a:buNone/>
              <a:tabLst/>
              <a:defRPr/>
            </a:pPr>
            <a:r>
              <a:rPr lang="en-US" dirty="0" smtClean="0"/>
              <a:t>The </a:t>
            </a:r>
            <a:r>
              <a:rPr lang="en-US" baseline="0" dirty="0" smtClean="0"/>
              <a:t>Florida Department of Transportation and the Orlando-Orange County </a:t>
            </a:r>
            <a:r>
              <a:rPr lang="en-US" dirty="0" smtClean="0"/>
              <a:t>Expressway</a:t>
            </a:r>
            <a:r>
              <a:rPr lang="en-US" baseline="0" dirty="0" smtClean="0"/>
              <a:t> Authority are developing and building the Wekiva Parkway. The Florida’s Turnpike Enterprise will operate the FDOT’s portion once complete.</a:t>
            </a:r>
            <a:endParaRPr lang="en-US" dirty="0" smtClean="0"/>
          </a:p>
          <a:p>
            <a:pPr marL="0" marR="0" indent="0" algn="l" defTabSz="91438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attending this evening’s meeting. Please</a:t>
            </a:r>
            <a:r>
              <a:rPr lang="en-US" baseline="0" dirty="0" smtClean="0"/>
              <a:t> feel free to review the project exhibits around the room and discuss questions and concerns with the project staff. </a:t>
            </a:r>
          </a:p>
          <a:p>
            <a:endParaRPr lang="en-US" baseline="0" dirty="0" smtClean="0"/>
          </a:p>
          <a:p>
            <a:r>
              <a:rPr lang="en-US" baseline="0" dirty="0" smtClean="0"/>
              <a:t>And please provide your feedback on a comment form.  Thank you for your interest in this legacy project to complete the beltway around Central Florida.</a:t>
            </a:r>
          </a:p>
          <a:p>
            <a:endParaRPr lang="en-US" baseline="0" dirty="0" smtClean="0"/>
          </a:p>
          <a:p>
            <a:r>
              <a:rPr lang="en-US" baseline="0" dirty="0" smtClean="0"/>
              <a:t>This presentation will restart again shortly.</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Wekiva Parkway is one of three legacy</a:t>
            </a:r>
            <a:r>
              <a:rPr lang="en-US" baseline="0" dirty="0" smtClean="0"/>
              <a:t> projects in Central Florida. … The others are the 60-mile SunRail commuter rail service … and the I-4 Ultimate Managed Lane Expansion.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of these large-scale projects will change the way Central Floridians travel … and the mobility options available for future generations.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80" rtl="0" eaLnBrk="1" fontAlgn="auto" latinLnBrk="0" hangingPunct="1">
              <a:lnSpc>
                <a:spcPct val="100000"/>
              </a:lnSpc>
              <a:spcBef>
                <a:spcPts val="0"/>
              </a:spcBef>
              <a:spcAft>
                <a:spcPts val="0"/>
              </a:spcAft>
              <a:buClrTx/>
              <a:buSzTx/>
              <a:buFontTx/>
              <a:buNone/>
              <a:tabLst/>
              <a:defRPr/>
            </a:pPr>
            <a:r>
              <a:rPr lang="en-US" dirty="0" smtClean="0"/>
              <a:t>The $1.5 Billion Wekiva Parkway will connect to I-4 and SR 417,  completing the beltway around</a:t>
            </a:r>
            <a:r>
              <a:rPr lang="en-US" baseline="0" dirty="0" smtClean="0"/>
              <a:t> Central Florida. The parkway also will help relieve congestion on US 441 and other area roadways. </a:t>
            </a:r>
          </a:p>
          <a:p>
            <a:pPr marL="0" marR="0" indent="0" algn="l" defTabSz="91438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25-mile Toll Road will feature all-electronic tolling. The exclusive use of E-PASS or SUNPass transponders on the parkway will </a:t>
            </a:r>
            <a:r>
              <a:rPr lang="en-US" baseline="0" dirty="0" smtClean="0"/>
              <a:t>keep traffic moving. And get people to their destinations more easily.</a:t>
            </a:r>
          </a:p>
          <a:p>
            <a:endParaRPr lang="en-US" dirty="0" smtClean="0"/>
          </a:p>
          <a:p>
            <a:r>
              <a:rPr lang="en-US" dirty="0" smtClean="0"/>
              <a:t>There also will be Non-toll road improvements including:</a:t>
            </a:r>
          </a:p>
          <a:p>
            <a:pPr lvl="1">
              <a:buFont typeface="Wingdings" pitchFamily="2" charset="2"/>
              <a:buChar char="Ø"/>
            </a:pPr>
            <a:r>
              <a:rPr lang="en-US" dirty="0" smtClean="0"/>
              <a:t> Widening parts of SR 46 in Mount Dora and Sanford </a:t>
            </a:r>
          </a:p>
          <a:p>
            <a:pPr lvl="1">
              <a:buFont typeface="Wingdings" pitchFamily="2" charset="2"/>
              <a:buChar char="Ø"/>
            </a:pPr>
            <a:r>
              <a:rPr lang="en-US" dirty="0" smtClean="0"/>
              <a:t> Rebuilding the US 441/SR 46 interchange in Mount Dora</a:t>
            </a:r>
          </a:p>
          <a:p>
            <a:pPr lvl="1">
              <a:buFont typeface="Wingdings" pitchFamily="2" charset="2"/>
              <a:buChar char="Ø"/>
            </a:pPr>
            <a:r>
              <a:rPr lang="en-US" dirty="0" smtClean="0"/>
              <a:t> Moving CR 46A out of the Seminole State Forest so wildlife</a:t>
            </a:r>
            <a:r>
              <a:rPr lang="en-US" baseline="0" dirty="0" smtClean="0"/>
              <a:t> can move more safely b</a:t>
            </a:r>
            <a:r>
              <a:rPr lang="en-US" dirty="0" smtClean="0"/>
              <a:t>etween habitats </a:t>
            </a:r>
          </a:p>
          <a:p>
            <a:pPr lvl="1">
              <a:buFont typeface="Wingdings" pitchFamily="2" charset="2"/>
              <a:buChar char="Ø"/>
            </a:pPr>
            <a:r>
              <a:rPr lang="en-US" dirty="0" smtClean="0"/>
              <a:t> And building parallel service roads for those who don’t want to pay a toll for local trips</a:t>
            </a:r>
          </a:p>
          <a:p>
            <a:endParaRPr lang="en-US" dirty="0" smtClean="0"/>
          </a:p>
          <a:p>
            <a:pPr marL="233363" indent="-233363">
              <a:lnSpc>
                <a:spcPct val="150000"/>
              </a:lnSpc>
              <a:spcBef>
                <a:spcPts val="600"/>
              </a:spcBef>
              <a:buFont typeface="Arial" pitchFamily="34" charset="0"/>
              <a:buNone/>
            </a:pPr>
            <a:endParaRPr lang="en-US" sz="1200" dirty="0" smtClean="0"/>
          </a:p>
        </p:txBody>
      </p:sp>
      <p:sp>
        <p:nvSpPr>
          <p:cNvPr id="4" name="Slide Number Placeholder 3"/>
          <p:cNvSpPr>
            <a:spLocks noGrp="1"/>
          </p:cNvSpPr>
          <p:nvPr>
            <p:ph type="sldNum" sz="quarter" idx="10"/>
          </p:nvPr>
        </p:nvSpPr>
        <p:spPr/>
        <p:txBody>
          <a:bodyPr/>
          <a:lstStyle/>
          <a:p>
            <a:fld id="{71BB9743-0687-4B14-ADD3-70E5ED56FDC1}"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 Wekiva Parkway represents a unique transportation</a:t>
            </a:r>
            <a:r>
              <a:rPr lang="en-US" baseline="0" dirty="0" smtClean="0"/>
              <a:t> solution that also helps to protect wildlife and other natural resources in the Wekiva River Basin.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agencies have diligently adhered</a:t>
            </a:r>
            <a:r>
              <a:rPr lang="en-US" sz="1200" kern="1200" baseline="0" dirty="0" smtClean="0">
                <a:solidFill>
                  <a:schemeClr val="tx1"/>
                </a:solidFill>
                <a:latin typeface="+mn-lt"/>
                <a:ea typeface="+mn-ea"/>
                <a:cs typeface="+mn-cs"/>
              </a:rPr>
              <a:t> to the Wekiva Parkway and Protection Act, … including setting aside 3,400 acres for conservation and planning several wildlife  bridges.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parkway will have a minimal number of interchanges. The idea is to reduce the amount of related development in this environmentally sensitive area.</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BB9743-0687-4B14-ADD3-70E5ED56FDC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parkway is a regional transportation solution – and</a:t>
            </a:r>
            <a:r>
              <a:rPr lang="en-US" baseline="0" dirty="0" smtClean="0"/>
              <a:t> it is also going to have a significant impact on the area economy.</a:t>
            </a:r>
          </a:p>
          <a:p>
            <a:endParaRPr lang="en-US" baseline="0" dirty="0" smtClean="0"/>
          </a:p>
          <a:p>
            <a:r>
              <a:rPr lang="en-US" baseline="0" dirty="0" smtClean="0"/>
              <a:t>Using Federal Highway Administration formulas, we estimate the project will create more than 35,000 jobs during design and construction.  </a:t>
            </a:r>
            <a:endParaRPr lang="en-US" dirty="0"/>
          </a:p>
        </p:txBody>
      </p:sp>
      <p:sp>
        <p:nvSpPr>
          <p:cNvPr id="4" name="Slide Number Placeholder 3"/>
          <p:cNvSpPr>
            <a:spLocks noGrp="1"/>
          </p:cNvSpPr>
          <p:nvPr>
            <p:ph type="sldNum" sz="quarter" idx="10"/>
          </p:nvPr>
        </p:nvSpPr>
        <p:spPr/>
        <p:txBody>
          <a:bodyPr/>
          <a:lstStyle/>
          <a:p>
            <a:fld id="{71BB9743-0687-4B14-ADD3-70E5ED56FDC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4213"/>
            <a:ext cx="6091238" cy="3427412"/>
          </a:xfrm>
        </p:spPr>
      </p:sp>
      <p:sp>
        <p:nvSpPr>
          <p:cNvPr id="3" name="Notes Placeholder 2"/>
          <p:cNvSpPr>
            <a:spLocks noGrp="1"/>
          </p:cNvSpPr>
          <p:nvPr>
            <p:ph type="body" idx="1"/>
          </p:nvPr>
        </p:nvSpPr>
        <p:spPr/>
        <p:txBody>
          <a:bodyPr/>
          <a:lstStyle/>
          <a:p>
            <a:r>
              <a:rPr lang="en-US" dirty="0" smtClean="0"/>
              <a:t>The landmark Wekiva Parkway has been 30 years</a:t>
            </a:r>
            <a:r>
              <a:rPr lang="en-US" baseline="0" dirty="0" smtClean="0"/>
              <a:t> in the making. </a:t>
            </a:r>
          </a:p>
          <a:p>
            <a:endParaRPr lang="en-US" baseline="0" dirty="0" smtClean="0"/>
          </a:p>
          <a:p>
            <a:r>
              <a:rPr lang="en-US" baseline="0" dirty="0" smtClean="0"/>
              <a:t>This evening’s public meeting is just the latest in a long series of opportunities for the public to review and provide feedback on project details.</a:t>
            </a:r>
            <a:endParaRPr lang="en-US" dirty="0"/>
          </a:p>
        </p:txBody>
      </p:sp>
      <p:sp>
        <p:nvSpPr>
          <p:cNvPr id="4" name="Slide Number Placeholder 3"/>
          <p:cNvSpPr>
            <a:spLocks noGrp="1"/>
          </p:cNvSpPr>
          <p:nvPr>
            <p:ph type="sldNum" sz="quarter" idx="10"/>
          </p:nvPr>
        </p:nvSpPr>
        <p:spPr/>
        <p:txBody>
          <a:bodyPr/>
          <a:lstStyle/>
          <a:p>
            <a:fld id="{09501557-8D5F-4FDA-AE35-E8AAEFBF593B}"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xmlns="" val="157769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Those of you who</a:t>
            </a:r>
            <a:r>
              <a:rPr lang="en-US" baseline="0" dirty="0" smtClean="0"/>
              <a:t> have been on the project website at www.wekivaparkway.com will be familiar with this map.</a:t>
            </a:r>
          </a:p>
          <a:p>
            <a:endParaRPr lang="en-US" dirty="0" smtClean="0"/>
          </a:p>
          <a:p>
            <a:r>
              <a:rPr lang="en-US" dirty="0" smtClean="0"/>
              <a:t>There are 14 project sections. The sections are split between the Expressway Authority and FDOT for design, construction, operation and maintenance.</a:t>
            </a:r>
          </a:p>
          <a:p>
            <a:endParaRPr lang="en-US" dirty="0" smtClean="0"/>
          </a:p>
          <a:p>
            <a:r>
              <a:rPr lang="en-US" dirty="0" smtClean="0"/>
              <a:t>The Expressway Authority has the sections</a:t>
            </a:r>
            <a:r>
              <a:rPr lang="en-US" baseline="0" dirty="0" smtClean="0"/>
              <a:t> </a:t>
            </a:r>
            <a:r>
              <a:rPr lang="en-US" dirty="0" smtClean="0"/>
              <a:t>shown in purple. The FDOT has the remaining sections shown</a:t>
            </a:r>
            <a:r>
              <a:rPr lang="en-US" baseline="0" dirty="0" smtClean="0"/>
              <a:t> in </a:t>
            </a:r>
            <a:r>
              <a:rPr lang="en-US" dirty="0" smtClean="0"/>
              <a:t>green.</a:t>
            </a:r>
          </a:p>
        </p:txBody>
      </p:sp>
      <p:sp>
        <p:nvSpPr>
          <p:cNvPr id="4" name="Slide Number Placeholder 3"/>
          <p:cNvSpPr>
            <a:spLocks noGrp="1"/>
          </p:cNvSpPr>
          <p:nvPr>
            <p:ph type="sldNum" sz="quarter" idx="10"/>
          </p:nvPr>
        </p:nvSpPr>
        <p:spPr/>
        <p:txBody>
          <a:bodyPr/>
          <a:lstStyle/>
          <a:p>
            <a:fld id="{71BB9743-0687-4B14-ADD3-70E5ED56FDC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Nearly all of the Wekiva Parkway sections</a:t>
            </a:r>
            <a:r>
              <a:rPr lang="en-US" baseline="0" dirty="0" smtClean="0"/>
              <a:t> are under design, indicated here by the orange bars. The final design process is expected to finish in 2015.</a:t>
            </a:r>
          </a:p>
          <a:p>
            <a:endParaRPr lang="en-US" baseline="0" dirty="0" smtClean="0"/>
          </a:p>
          <a:p>
            <a:r>
              <a:rPr lang="en-US" baseline="0" dirty="0" smtClean="0"/>
              <a:t>Once design on each section has progressed significantly, to approximately 60 percent complete plans, the formal right of way acquisition process will  begin. Right of way acquisition is indicated in light blue. </a:t>
            </a:r>
          </a:p>
          <a:p>
            <a:endParaRPr lang="en-US" baseline="0" dirty="0" smtClean="0"/>
          </a:p>
          <a:p>
            <a:r>
              <a:rPr lang="en-US" baseline="0" dirty="0" smtClean="0"/>
              <a:t>Keeping in mind that schedules are subject to change, right of way acquisition is anticipated to be done by late 2017.</a:t>
            </a:r>
          </a:p>
          <a:p>
            <a:endParaRPr lang="en-US" baseline="0" dirty="0" smtClean="0"/>
          </a:p>
          <a:p>
            <a:r>
              <a:rPr lang="en-US" baseline="0" dirty="0" smtClean="0"/>
              <a:t>Construction on the first sections – 4A and 4B – is underway and is expected to finish by late 2014.  All of the project sections should be built and open to traffic by the end of 2021.</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71BB9743-0687-4B14-ADD3-70E5ED56FDC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a:prstGeom prst="rect">
            <a:avLst/>
          </a:prstGeom>
        </p:spPr>
        <p:txBody>
          <a:bodyPr vert="horz" lIns="91438" tIns="45718" rIns="91438" bIns="45718"/>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lIns="91438" tIns="45718" rIns="91438" bIns="45718"/>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
        <p:nvSpPr>
          <p:cNvPr id="3" name="Content Placeholder 2"/>
          <p:cNvSpPr>
            <a:spLocks noGrp="1"/>
          </p:cNvSpPr>
          <p:nvPr>
            <p:ph idx="1"/>
          </p:nvPr>
        </p:nvSpPr>
        <p:spPr>
          <a:xfrm>
            <a:off x="1219200" y="3200401"/>
            <a:ext cx="21945600" cy="9051926"/>
          </a:xfrm>
          <a:prstGeom prst="rect">
            <a:avLst/>
          </a:prstGeom>
        </p:spPr>
        <p:txBody>
          <a:bodyPr vert="horz"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a:prstGeom prst="rect">
            <a:avLst/>
          </a:prstGeom>
        </p:spPr>
        <p:txBody>
          <a:bodyPr vert="horz" lIns="91438" tIns="45718" rIns="91438"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a:prstGeom prst="rect">
            <a:avLst/>
          </a:prstGeom>
        </p:spPr>
        <p:txBody>
          <a:bodyPr vert="horz" lIns="91438" tIns="45718" rIns="91438" bIns="45718"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
        <p:nvSpPr>
          <p:cNvPr id="3" name="Content Placeholder 2"/>
          <p:cNvSpPr>
            <a:spLocks noGrp="1"/>
          </p:cNvSpPr>
          <p:nvPr>
            <p:ph sz="half" idx="1"/>
          </p:nvPr>
        </p:nvSpPr>
        <p:spPr>
          <a:xfrm>
            <a:off x="1219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a:prstGeom prst="rect">
            <a:avLst/>
          </a:prstGeom>
        </p:spPr>
        <p:txBody>
          <a:bodyPr vert="horz" lIns="91438" tIns="45718" rIns="91438" bIns="45718"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438" tIns="45718" rIns="91438" bIns="45718"/>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a:prstGeom prst="rect">
            <a:avLst/>
          </a:prstGeom>
        </p:spPr>
        <p:txBody>
          <a:bodyPr vert="horz" lIns="91438" tIns="45718" rIns="91438" bIns="45718"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lIns="91438" tIns="45718" rIns="91438" bIns="45718"/>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1"/>
            <a:ext cx="21945600" cy="9051926"/>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2" y="2298700"/>
            <a:ext cx="5226051" cy="635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2298700"/>
            <a:ext cx="15525749" cy="635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a:prstGeom prst="rect">
            <a:avLst/>
          </a:prstGeom>
        </p:spPr>
        <p:txBody>
          <a:bodyPr vert="eaVert" lIns="91438" tIns="45718" rIns="91438"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7"/>
            <a:ext cx="16306800" cy="11703050"/>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1" y="3898900"/>
            <a:ext cx="5029200"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21501" y="3898900"/>
            <a:ext cx="5029200"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2" y="355600"/>
            <a:ext cx="5226051"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0"/>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3898900"/>
            <a:ext cx="10375901"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3898900"/>
            <a:ext cx="10375901"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2" y="355600"/>
            <a:ext cx="5226051"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0"/>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284200" y="3898900"/>
            <a:ext cx="4603749"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040350" y="3898900"/>
            <a:ext cx="4603749"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2" y="355600"/>
            <a:ext cx="5226051"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0"/>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1" y="3898900"/>
            <a:ext cx="5029200"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21501" y="3898900"/>
            <a:ext cx="5029200"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3898900"/>
            <a:ext cx="10375901"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3898900"/>
            <a:ext cx="10375901" cy="85471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2" y="355600"/>
            <a:ext cx="5226051"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0"/>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296" y="457200"/>
            <a:ext cx="17239488" cy="1975104"/>
          </a:xfrm>
          <a:prstGeom prst="rect">
            <a:avLst/>
          </a:prstGeom>
        </p:spPr>
        <p:txBody>
          <a:bodyPr lIns="182880" tIns="91440" rIns="182880" bIns="91440"/>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2" y="355600"/>
            <a:ext cx="5226051"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2" y="355600"/>
            <a:ext cx="15525749"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lIns="91438" tIns="45718" rIns="91438" bIns="45718"/>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1"/>
            <a:ext cx="21945600" cy="9051926"/>
          </a:xfrm>
          <a:prstGeom prst="rect">
            <a:avLst/>
          </a:prstGeom>
        </p:spPr>
        <p:txBody>
          <a:bodyPr vert="horz"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a:prstGeom prst="rect">
            <a:avLst/>
          </a:prstGeom>
        </p:spPr>
        <p:txBody>
          <a:bodyPr vert="horz" lIns="91438" tIns="45718" rIns="91438" bIns="45718"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438" tIns="45718" rIns="91438" bIns="45718"/>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lIns="91438" tIns="45718" rIns="91438" bIns="45718"/>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1"/>
            <a:ext cx="21945600" cy="9051926"/>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1"/>
            <a:ext cx="5486400" cy="90519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1"/>
            <a:ext cx="16306800" cy="9051926"/>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a:prstGeom prst="rect">
            <a:avLst/>
          </a:prstGeom>
        </p:spPr>
        <p:txBody>
          <a:bodyPr vert="horz" lIns="91438" tIns="45718" rIns="91438" bIns="45718"/>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a:prstGeom prst="rect">
            <a:avLst/>
          </a:prstGeom>
        </p:spPr>
        <p:txBody>
          <a:bodyPr vert="horz" lIns="91438" tIns="45718" rIns="91438"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
        <p:nvSpPr>
          <p:cNvPr id="3" name="Content Placeholder 2"/>
          <p:cNvSpPr>
            <a:spLocks noGrp="1"/>
          </p:cNvSpPr>
          <p:nvPr>
            <p:ph sz="half" idx="1"/>
          </p:nvPr>
        </p:nvSpPr>
        <p:spPr>
          <a:xfrm>
            <a:off x="1739900" y="1778000"/>
            <a:ext cx="10375901" cy="101473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1778000"/>
            <a:ext cx="10375901" cy="101473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7061200"/>
            <a:ext cx="10375901" cy="15875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2" y="7061200"/>
            <a:ext cx="10375901" cy="15875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a:prstGeom prst="rect">
            <a:avLst/>
          </a:prstGeom>
        </p:spPr>
        <p:txBody>
          <a:bodyPr vert="horz" lIns="91438" tIns="45718" rIns="91438" bIns="45718"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a:prstGeom prst="rect">
            <a:avLst/>
          </a:prstGeom>
        </p:spPr>
        <p:txBody>
          <a:bodyPr vert="horz" lIns="91438" tIns="45718" rIns="91438" bIns="45718"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vert="horz" lIns="91438" tIns="45718" rIns="91438" bIns="45718"/>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376026"/>
          </a:xfrm>
          <a:prstGeom prst="rect">
            <a:avLst/>
          </a:prstGeom>
        </p:spPr>
        <p:txBody>
          <a:bodyPr vert="eaVert" lIns="91438" tIns="45718" rIns="91438"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7"/>
            <a:ext cx="16306800" cy="113760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lIns="91438" tIns="45718" rIns="91438" bIns="45718"/>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1"/>
            <a:ext cx="21945600" cy="9051926"/>
          </a:xfrm>
          <a:prstGeom prst="rect">
            <a:avLst/>
          </a:prstGeom>
        </p:spPr>
        <p:txBody>
          <a:bodyPr vert="horz"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a:prstGeom prst="rect">
            <a:avLst/>
          </a:prstGeom>
        </p:spPr>
        <p:txBody>
          <a:bodyPr vert="horz" lIns="91438" tIns="45718" rIns="91438" bIns="45718"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438" tIns="45718" rIns="91438" bIns="45718"/>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lIns="91438" tIns="45718" rIns="91438" bIns="45718"/>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1"/>
            <a:ext cx="21945600" cy="9051926"/>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55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550400"/>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lIns="91438" tIns="45718" rIns="91438" bIns="45718"/>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1"/>
            <a:ext cx="21945600" cy="9051926"/>
          </a:xfrm>
          <a:prstGeom prst="rect">
            <a:avLst/>
          </a:prstGeom>
        </p:spPr>
        <p:txBody>
          <a:bodyPr vert="horz"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a:prstGeom prst="rect">
            <a:avLst/>
          </a:prstGeom>
        </p:spPr>
        <p:txBody>
          <a:bodyPr vert="horz" lIns="91438" tIns="45718" rIns="91438" bIns="45718"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438" tIns="45718" rIns="91438" bIns="45718"/>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lIns="91438" tIns="45718" rIns="91438" bIns="45718"/>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1"/>
            <a:ext cx="21945600" cy="9051926"/>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55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550400"/>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1" y="6896100"/>
            <a:ext cx="6197600" cy="46355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89901" y="6896100"/>
            <a:ext cx="6197600" cy="46355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0600" y="2146300"/>
            <a:ext cx="3136901" cy="9385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2146300"/>
            <a:ext cx="9258301" cy="938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p:spPr>
        <p:txBody>
          <a:bodyPr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1" y="6896100"/>
            <a:ext cx="6197600" cy="46355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89901" y="6896100"/>
            <a:ext cx="6197600" cy="4635500"/>
          </a:xfrm>
        </p:spPr>
        <p:txBody>
          <a:bodyPr/>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p:spPr>
        <p:txBody>
          <a:bodyPr/>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0600" y="2146300"/>
            <a:ext cx="3136901" cy="9385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2146300"/>
            <a:ext cx="9258301" cy="938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lIns="91438" tIns="45718" rIns="91438" bIns="45718"/>
          <a:lstStyle>
            <a:lvl1pPr marL="0" indent="0" algn="ctr">
              <a:buNone/>
              <a:defRPr/>
            </a:lvl1pPr>
            <a:lvl2pPr marL="457190" indent="0" algn="ctr">
              <a:buNone/>
              <a:defRPr/>
            </a:lvl2pPr>
            <a:lvl3pPr marL="914380" indent="0" algn="ctr">
              <a:buNone/>
              <a:defRPr/>
            </a:lvl3pPr>
            <a:lvl4pPr marL="1371570" indent="0" algn="ctr">
              <a:buNone/>
              <a:defRPr/>
            </a:lvl4pPr>
            <a:lvl5pPr marL="1828760" indent="0" algn="ctr">
              <a:buNone/>
              <a:defRPr/>
            </a:lvl5pPr>
            <a:lvl6pPr marL="2285950" indent="0" algn="ctr">
              <a:buNone/>
              <a:defRPr/>
            </a:lvl6pPr>
            <a:lvl7pPr marL="2743140" indent="0" algn="ctr">
              <a:buNone/>
              <a:defRPr/>
            </a:lvl7pPr>
            <a:lvl8pPr marL="3200330" indent="0" algn="ctr">
              <a:buNone/>
              <a:defRPr/>
            </a:lvl8pPr>
            <a:lvl9pPr marL="36575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p:spPr>
        <p:txBody>
          <a:bodyPr/>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1"/>
            <a:ext cx="21945600" cy="9051926"/>
          </a:xfrm>
          <a:prstGeom prst="rect">
            <a:avLst/>
          </a:prstGeom>
        </p:spPr>
        <p:txBody>
          <a:bodyPr vert="horz"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7" y="8813801"/>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7" y="5813424"/>
            <a:ext cx="20726400" cy="3000376"/>
          </a:xfrm>
          <a:prstGeom prst="rect">
            <a:avLst/>
          </a:prstGeom>
        </p:spPr>
        <p:txBody>
          <a:bodyPr vert="horz" lIns="91438" tIns="45718" rIns="91438" bIns="45718" anchor="b"/>
          <a:lstStyle>
            <a:lvl1pPr marL="0" indent="0">
              <a:buNone/>
              <a:defRPr sz="1900"/>
            </a:lvl1pPr>
            <a:lvl2pPr marL="457190" indent="0">
              <a:buNone/>
              <a:defRPr sz="1900"/>
            </a:lvl2pPr>
            <a:lvl3pPr marL="914380" indent="0">
              <a:buNone/>
              <a:defRPr sz="1700"/>
            </a:lvl3pPr>
            <a:lvl4pPr marL="1371570" indent="0">
              <a:buNone/>
              <a:defRPr sz="1400"/>
            </a:lvl4pPr>
            <a:lvl5pPr marL="1828760" indent="0">
              <a:buNone/>
              <a:defRPr sz="1400"/>
            </a:lvl5pPr>
            <a:lvl6pPr marL="2285950" indent="0">
              <a:buNone/>
              <a:defRPr sz="1400"/>
            </a:lvl6pPr>
            <a:lvl7pPr marL="2743140" indent="0">
              <a:buNone/>
              <a:defRPr sz="1400"/>
            </a:lvl7pPr>
            <a:lvl8pPr marL="3200330" indent="0">
              <a:buNone/>
              <a:defRPr sz="1400"/>
            </a:lvl8pPr>
            <a:lvl9pPr marL="365752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1" y="3200401"/>
            <a:ext cx="10896600" cy="9051926"/>
          </a:xfrm>
          <a:prstGeom prst="rect">
            <a:avLst/>
          </a:prstGeom>
        </p:spPr>
        <p:txBody>
          <a:bodyPr vert="horz" lIns="91438" tIns="45718" rIns="91438" bIns="45718"/>
          <a:lstStyle>
            <a:lvl1pPr>
              <a:defRPr sz="29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4" y="3070225"/>
            <a:ext cx="10777536" cy="1279526"/>
          </a:xfrm>
          <a:prstGeom prst="rect">
            <a:avLst/>
          </a:prstGeom>
        </p:spPr>
        <p:txBody>
          <a:bodyPr vert="horz" lIns="91438" tIns="45718" rIns="91438" bIns="45718" anchor="b"/>
          <a:lstStyle>
            <a:lvl1pPr marL="0" indent="0">
              <a:buNone/>
              <a:defRPr sz="2400" b="1"/>
            </a:lvl1pPr>
            <a:lvl2pPr marL="457190" indent="0">
              <a:buNone/>
              <a:defRPr sz="1900" b="1"/>
            </a:lvl2pPr>
            <a:lvl3pPr marL="914380" indent="0">
              <a:buNone/>
              <a:defRPr sz="1900" b="1"/>
            </a:lvl3pPr>
            <a:lvl4pPr marL="1371570" indent="0">
              <a:buNone/>
              <a:defRPr sz="1700" b="1"/>
            </a:lvl4pPr>
            <a:lvl5pPr marL="1828760" indent="0">
              <a:buNone/>
              <a:defRPr sz="1700" b="1"/>
            </a:lvl5pPr>
            <a:lvl6pPr marL="2285950" indent="0">
              <a:buNone/>
              <a:defRPr sz="1700" b="1"/>
            </a:lvl6pPr>
            <a:lvl7pPr marL="2743140" indent="0">
              <a:buNone/>
              <a:defRPr sz="1700" b="1"/>
            </a:lvl7pPr>
            <a:lvl8pPr marL="3200330" indent="0">
              <a:buNone/>
              <a:defRPr sz="1700" b="1"/>
            </a:lvl8pPr>
            <a:lvl9pPr marL="3657520"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vert="horz" lIns="91438" tIns="45718" rIns="91438" bIns="45718"/>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7" cy="232410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9532939" y="546101"/>
            <a:ext cx="13631861" cy="11706226"/>
          </a:xfrm>
          <a:prstGeom prst="rect">
            <a:avLst/>
          </a:prstGeom>
        </p:spPr>
        <p:txBody>
          <a:bodyPr vert="horz" lIns="91438" tIns="45718" rIns="91438" bIns="45718"/>
          <a:lstStyle>
            <a:lvl1pPr>
              <a:defRPr sz="31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1"/>
            <a:ext cx="8021637" cy="93821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lIns="91438" tIns="45718" rIns="91438" bIns="45718"/>
          <a:lstStyle>
            <a:lvl1pPr marL="0" indent="0">
              <a:buNone/>
              <a:defRPr sz="3100"/>
            </a:lvl1pPr>
            <a:lvl2pPr marL="457190" indent="0">
              <a:buNone/>
              <a:defRPr sz="2900"/>
            </a:lvl2pPr>
            <a:lvl3pPr marL="914380" indent="0">
              <a:buNone/>
              <a:defRPr sz="2400"/>
            </a:lvl3pPr>
            <a:lvl4pPr marL="1371570" indent="0">
              <a:buNone/>
              <a:defRPr sz="1900"/>
            </a:lvl4pPr>
            <a:lvl5pPr marL="1828760" indent="0">
              <a:buNone/>
              <a:defRPr sz="1900"/>
            </a:lvl5pPr>
            <a:lvl6pPr marL="2285950" indent="0">
              <a:buNone/>
              <a:defRPr sz="1900"/>
            </a:lvl6pPr>
            <a:lvl7pPr marL="2743140" indent="0">
              <a:buNone/>
              <a:defRPr sz="1900"/>
            </a:lvl7pPr>
            <a:lvl8pPr marL="3200330" indent="0">
              <a:buNone/>
              <a:defRPr sz="1900"/>
            </a:lvl8pPr>
            <a:lvl9pPr marL="3657520" indent="0">
              <a:buNone/>
              <a:defRPr sz="19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4779963" y="10734677"/>
            <a:ext cx="14630400" cy="1609726"/>
          </a:xfrm>
          <a:prstGeom prst="rect">
            <a:avLst/>
          </a:prstGeom>
        </p:spPr>
        <p:txBody>
          <a:bodyPr vert="horz" lIns="91438" tIns="45718" rIns="91438" bIns="45718"/>
          <a:lstStyle>
            <a:lvl1pPr marL="0" indent="0">
              <a:buNone/>
              <a:defRPr sz="1400"/>
            </a:lvl1pPr>
            <a:lvl2pPr marL="457190" indent="0">
              <a:buNone/>
              <a:defRPr sz="1200"/>
            </a:lvl2pPr>
            <a:lvl3pPr marL="914380" indent="0">
              <a:buNone/>
              <a:defRPr sz="1000"/>
            </a:lvl3pPr>
            <a:lvl4pPr marL="1371570" indent="0">
              <a:buNone/>
              <a:defRPr sz="1000"/>
            </a:lvl4pPr>
            <a:lvl5pPr marL="1828760" indent="0">
              <a:buNone/>
              <a:defRPr sz="1000"/>
            </a:lvl5pPr>
            <a:lvl6pPr marL="2285950" indent="0">
              <a:buNone/>
              <a:defRPr sz="1000"/>
            </a:lvl6pPr>
            <a:lvl7pPr marL="2743140" indent="0">
              <a:buNone/>
              <a:defRPr sz="1000"/>
            </a:lvl7pPr>
            <a:lvl8pPr marL="3200330" indent="0">
              <a:buNone/>
              <a:defRPr sz="1000"/>
            </a:lvl8pPr>
            <a:lvl9pPr marL="3657520" indent="0">
              <a:buNone/>
              <a:defRPr sz="10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1"/>
            <a:ext cx="21945600" cy="9051926"/>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55601"/>
            <a:ext cx="5486400" cy="118967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55601"/>
            <a:ext cx="16306800" cy="11896726"/>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5.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3" y="2298700"/>
            <a:ext cx="209042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3" y="7061200"/>
            <a:ext cx="20904200" cy="158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1117575"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1pPr>
      <a:lvl2pPr marL="156206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2pPr>
      <a:lvl3pPr marL="200655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3pPr>
      <a:lvl4pPr marL="245104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4pPr>
      <a:lvl5pPr marL="289553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5pPr>
      <a:lvl6pPr marL="335272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6pPr>
      <a:lvl7pPr marL="380991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7pPr>
      <a:lvl8pPr marL="426710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8pPr>
      <a:lvl9pPr marL="472429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739903" y="355600"/>
            <a:ext cx="20904200" cy="344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739899" y="3898900"/>
            <a:ext cx="10210800" cy="8547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96517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966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415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864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43140"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200330"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6pPr>
      <a:lvl7pPr marL="3657520"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7pPr>
      <a:lvl8pPr marL="4114709"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8pPr>
      <a:lvl9pPr marL="4571899"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739903" y="355600"/>
            <a:ext cx="20904200" cy="344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739903" y="3898900"/>
            <a:ext cx="20904200" cy="8547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965179" indent="-698485" algn="l" rtl="0" eaLnBrk="0" fontAlgn="base" hangingPunct="0">
        <a:spcBef>
          <a:spcPts val="52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9669" indent="-698485" algn="l" rtl="0" eaLnBrk="0" fontAlgn="base" hangingPunct="0">
        <a:spcBef>
          <a:spcPts val="52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4159" indent="-698485" algn="l" rtl="0" eaLnBrk="0" fontAlgn="base" hangingPunct="0">
        <a:spcBef>
          <a:spcPts val="52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8649" indent="-698485" algn="l" rtl="0" eaLnBrk="0" fontAlgn="base" hangingPunct="0">
        <a:spcBef>
          <a:spcPts val="52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43140" indent="-698485" algn="l" rtl="0" eaLnBrk="0" fontAlgn="base" hangingPunct="0">
        <a:spcBef>
          <a:spcPts val="52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200330" indent="-698485" algn="l" rtl="0" fontAlgn="base">
        <a:spcBef>
          <a:spcPts val="5200"/>
        </a:spcBef>
        <a:spcAft>
          <a:spcPct val="0"/>
        </a:spcAft>
        <a:buSzPct val="171000"/>
        <a:buFont typeface="Gill Sans" charset="0"/>
        <a:buChar char="•"/>
        <a:defRPr sz="4300">
          <a:solidFill>
            <a:schemeClr val="tx1"/>
          </a:solidFill>
          <a:latin typeface="+mn-lt"/>
          <a:ea typeface="+mn-ea"/>
          <a:cs typeface="+mn-cs"/>
          <a:sym typeface="Gill Sans" charset="0"/>
        </a:defRPr>
      </a:lvl6pPr>
      <a:lvl7pPr marL="3657520" indent="-698485" algn="l" rtl="0" fontAlgn="base">
        <a:spcBef>
          <a:spcPts val="5200"/>
        </a:spcBef>
        <a:spcAft>
          <a:spcPct val="0"/>
        </a:spcAft>
        <a:buSzPct val="171000"/>
        <a:buFont typeface="Gill Sans" charset="0"/>
        <a:buChar char="•"/>
        <a:defRPr sz="4300">
          <a:solidFill>
            <a:schemeClr val="tx1"/>
          </a:solidFill>
          <a:latin typeface="+mn-lt"/>
          <a:ea typeface="+mn-ea"/>
          <a:cs typeface="+mn-cs"/>
          <a:sym typeface="Gill Sans" charset="0"/>
        </a:defRPr>
      </a:lvl7pPr>
      <a:lvl8pPr marL="4114709" indent="-698485" algn="l" rtl="0" fontAlgn="base">
        <a:spcBef>
          <a:spcPts val="5200"/>
        </a:spcBef>
        <a:spcAft>
          <a:spcPct val="0"/>
        </a:spcAft>
        <a:buSzPct val="171000"/>
        <a:buFont typeface="Gill Sans" charset="0"/>
        <a:buChar char="•"/>
        <a:defRPr sz="4300">
          <a:solidFill>
            <a:schemeClr val="tx1"/>
          </a:solidFill>
          <a:latin typeface="+mn-lt"/>
          <a:ea typeface="+mn-ea"/>
          <a:cs typeface="+mn-cs"/>
          <a:sym typeface="Gill Sans" charset="0"/>
        </a:defRPr>
      </a:lvl8pPr>
      <a:lvl9pPr marL="4571899" indent="-698485" algn="l" rtl="0" fontAlgn="base">
        <a:spcBef>
          <a:spcPts val="52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739903" y="355600"/>
            <a:ext cx="20904200" cy="344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13284202" y="3898900"/>
            <a:ext cx="9359901" cy="8547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96517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966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415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864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43140"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200330"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6pPr>
      <a:lvl7pPr marL="3657520"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7pPr>
      <a:lvl8pPr marL="4114709"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8pPr>
      <a:lvl9pPr marL="4571899"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1739899" y="3898900"/>
            <a:ext cx="10210800" cy="8547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1739903" y="355600"/>
            <a:ext cx="20904200" cy="344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96517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1pPr>
      <a:lvl2pPr marL="140966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2pPr>
      <a:lvl3pPr marL="185415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3pPr>
      <a:lvl4pPr marL="2298649"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4pPr>
      <a:lvl5pPr marL="2743140" indent="-698485" algn="l" rtl="0" eaLnBrk="0" fontAlgn="base" hangingPunct="0">
        <a:spcBef>
          <a:spcPts val="6900"/>
        </a:spcBef>
        <a:spcAft>
          <a:spcPct val="0"/>
        </a:spcAft>
        <a:buSzPct val="171000"/>
        <a:buFont typeface="Gill Sans" pitchFamily="-84" charset="0"/>
        <a:buChar char="•"/>
        <a:defRPr sz="4300">
          <a:solidFill>
            <a:schemeClr val="tx1"/>
          </a:solidFill>
          <a:latin typeface="+mn-lt"/>
          <a:ea typeface="+mn-ea"/>
          <a:cs typeface="+mn-cs"/>
          <a:sym typeface="Gill Sans" pitchFamily="-84" charset="0"/>
        </a:defRPr>
      </a:lvl5pPr>
      <a:lvl6pPr marL="3200330"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6pPr>
      <a:lvl7pPr marL="3657520"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7pPr>
      <a:lvl8pPr marL="4114709"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8pPr>
      <a:lvl9pPr marL="4571899" indent="-698485" algn="l" rtl="0" fontAlgn="base">
        <a:spcBef>
          <a:spcPts val="69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06880" y="2798064"/>
            <a:ext cx="19507200" cy="9674352"/>
          </a:xfrm>
          <a:prstGeom prst="rect">
            <a:avLst/>
          </a:prstGeom>
        </p:spPr>
        <p:txBody>
          <a:bodyPr vert="horz" lIns="182848" tIns="91424" rIns="182848" bIns="9142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9"/>
          <p:cNvPicPr>
            <a:picLocks noChangeAspect="1"/>
          </p:cNvPicPr>
          <p:nvPr/>
        </p:nvPicPr>
        <p:blipFill>
          <a:blip r:embed="rId3" cstate="print"/>
          <a:srcRect b="48984"/>
          <a:stretch>
            <a:fillRect/>
          </a:stretch>
        </p:blipFill>
        <p:spPr bwMode="auto">
          <a:xfrm>
            <a:off x="25397" y="0"/>
            <a:ext cx="24355429" cy="13716000"/>
          </a:xfrm>
          <a:prstGeom prst="rect">
            <a:avLst/>
          </a:prstGeom>
          <a:noFill/>
          <a:ln w="9525">
            <a:noFill/>
            <a:miter lim="800000"/>
            <a:headEnd/>
            <a:tailEnd/>
          </a:ln>
        </p:spPr>
      </p:pic>
      <p:pic>
        <p:nvPicPr>
          <p:cNvPr id="6" name="Picture 3"/>
          <p:cNvPicPr>
            <a:picLocks noChangeAspect="1"/>
          </p:cNvPicPr>
          <p:nvPr/>
        </p:nvPicPr>
        <p:blipFill>
          <a:blip r:embed="rId4" cstate="print"/>
          <a:srcRect r="17894" b="36842"/>
          <a:stretch>
            <a:fillRect/>
          </a:stretch>
        </p:blipFill>
        <p:spPr bwMode="auto">
          <a:xfrm>
            <a:off x="0" y="12573000"/>
            <a:ext cx="24380825" cy="762000"/>
          </a:xfrm>
          <a:prstGeom prst="rect">
            <a:avLst/>
          </a:prstGeom>
          <a:noFill/>
          <a:ln w="9525">
            <a:solidFill>
              <a:srgbClr val="BBE0E3"/>
            </a:solidFill>
            <a:miter lim="800000"/>
            <a:headEnd/>
            <a:tailEnd/>
          </a:ln>
        </p:spPr>
      </p:pic>
      <p:pic>
        <p:nvPicPr>
          <p:cNvPr id="7" name="Picture 11"/>
          <p:cNvPicPr>
            <a:picLocks noChangeAspect="1"/>
          </p:cNvPicPr>
          <p:nvPr/>
        </p:nvPicPr>
        <p:blipFill>
          <a:blip r:embed="rId4" cstate="print"/>
          <a:srcRect r="17894" b="36842"/>
          <a:stretch>
            <a:fillRect/>
          </a:stretch>
        </p:blipFill>
        <p:spPr bwMode="auto">
          <a:xfrm>
            <a:off x="0" y="12573000"/>
            <a:ext cx="24380825" cy="762000"/>
          </a:xfrm>
          <a:prstGeom prst="rect">
            <a:avLst/>
          </a:prstGeom>
          <a:noFill/>
          <a:ln w="9525">
            <a:solidFill>
              <a:srgbClr val="BBE0E3"/>
            </a:solidFill>
            <a:miter lim="800000"/>
            <a:headEnd/>
            <a:tailEnd/>
          </a:ln>
        </p:spPr>
      </p:pic>
      <p:pic>
        <p:nvPicPr>
          <p:cNvPr id="8" name="Picture 13"/>
          <p:cNvPicPr>
            <a:picLocks noChangeAspect="1"/>
          </p:cNvPicPr>
          <p:nvPr/>
        </p:nvPicPr>
        <p:blipFill>
          <a:blip r:embed="rId4" cstate="print"/>
          <a:srcRect t="484" r="17892" b="36842"/>
          <a:stretch>
            <a:fillRect/>
          </a:stretch>
        </p:blipFill>
        <p:spPr bwMode="auto">
          <a:xfrm>
            <a:off x="0" y="996950"/>
            <a:ext cx="24380825" cy="755650"/>
          </a:xfrm>
          <a:prstGeom prst="rect">
            <a:avLst/>
          </a:prstGeom>
          <a:noFill/>
          <a:ln w="9525">
            <a:solidFill>
              <a:srgbClr val="BBE0E3"/>
            </a:solidFill>
            <a:miter lim="800000"/>
            <a:headEnd/>
            <a:tailEnd/>
          </a:ln>
        </p:spPr>
      </p:pic>
      <p:pic>
        <p:nvPicPr>
          <p:cNvPr id="9" name="Picture 15" descr="wekiva logo_v.png"/>
          <p:cNvPicPr>
            <a:picLocks noChangeAspect="1"/>
          </p:cNvPicPr>
          <p:nvPr/>
        </p:nvPicPr>
        <p:blipFill>
          <a:blip r:embed="rId5" cstate="print"/>
          <a:srcRect/>
          <a:stretch>
            <a:fillRect/>
          </a:stretch>
        </p:blipFill>
        <p:spPr bwMode="auto">
          <a:xfrm>
            <a:off x="19428470" y="12034838"/>
            <a:ext cx="4266644" cy="10715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7" r:id="rId1"/>
  </p:sldLayoutIdLst>
  <p:transition>
    <p:fade/>
  </p:transition>
  <p:timing>
    <p:tnLst>
      <p:par>
        <p:cTn id="1" dur="indefinite" restart="never" nodeType="tmRoot"/>
      </p:par>
    </p:tnLst>
  </p:timing>
  <p:hf hdr="0" ftr="0" dt="0"/>
  <p:txStyles>
    <p:titleStyle>
      <a:lvl1pPr algn="l" defTabSz="1828478" rtl="0" eaLnBrk="1" latinLnBrk="0" hangingPunct="1">
        <a:spcBef>
          <a:spcPct val="0"/>
        </a:spcBef>
        <a:buNone/>
        <a:defRPr sz="6600" b="1" kern="1200">
          <a:solidFill>
            <a:schemeClr val="bg1"/>
          </a:solidFill>
          <a:latin typeface="+mj-lt"/>
          <a:ea typeface="+mj-ea"/>
          <a:cs typeface="+mj-cs"/>
        </a:defRPr>
      </a:lvl1pPr>
    </p:titleStyle>
    <p:bodyStyle>
      <a:lvl1pPr marL="457120" indent="-457120" algn="l" defTabSz="1828478" rtl="0" eaLnBrk="1" latinLnBrk="0" hangingPunct="1">
        <a:spcBef>
          <a:spcPts val="2000"/>
        </a:spcBef>
        <a:buFont typeface="Arial" pitchFamily="34" charset="0"/>
        <a:buChar char="•"/>
        <a:defRPr sz="6000" b="1" kern="1200">
          <a:solidFill>
            <a:srgbClr val="1E2429"/>
          </a:solidFill>
          <a:latin typeface="+mn-lt"/>
          <a:ea typeface="+mn-ea"/>
          <a:cs typeface="+mn-cs"/>
        </a:defRPr>
      </a:lvl1pPr>
      <a:lvl2pPr marL="1485638" indent="-571400" algn="l" defTabSz="1828478" rtl="0" eaLnBrk="1" latinLnBrk="0" hangingPunct="1">
        <a:spcBef>
          <a:spcPct val="20000"/>
        </a:spcBef>
        <a:buFont typeface="Arial" pitchFamily="34" charset="0"/>
        <a:buChar char="–"/>
        <a:defRPr sz="5200" kern="1200">
          <a:solidFill>
            <a:srgbClr val="1E2429"/>
          </a:solidFill>
          <a:latin typeface="+mn-lt"/>
          <a:ea typeface="+mn-ea"/>
          <a:cs typeface="+mn-cs"/>
        </a:defRPr>
      </a:lvl2pPr>
      <a:lvl3pPr marL="2285598" indent="-457120" algn="l" defTabSz="1828478" rtl="0" eaLnBrk="1" latinLnBrk="0" hangingPunct="1">
        <a:spcBef>
          <a:spcPct val="20000"/>
        </a:spcBef>
        <a:buFont typeface="Arial" pitchFamily="34" charset="0"/>
        <a:buChar char="•"/>
        <a:defRPr sz="4400" kern="1200">
          <a:solidFill>
            <a:srgbClr val="1E2429"/>
          </a:solidFill>
          <a:latin typeface="+mn-lt"/>
          <a:ea typeface="+mn-ea"/>
          <a:cs typeface="+mn-cs"/>
        </a:defRPr>
      </a:lvl3pPr>
      <a:lvl4pPr marL="3199836" indent="-457120" algn="l" defTabSz="1828478" rtl="0" eaLnBrk="1" latinLnBrk="0" hangingPunct="1">
        <a:spcBef>
          <a:spcPct val="20000"/>
        </a:spcBef>
        <a:buFont typeface="Arial" pitchFamily="34" charset="0"/>
        <a:buChar char="–"/>
        <a:defRPr sz="4000" kern="1200">
          <a:solidFill>
            <a:srgbClr val="1E2429"/>
          </a:solidFill>
          <a:latin typeface="+mn-lt"/>
          <a:ea typeface="+mn-ea"/>
          <a:cs typeface="+mn-cs"/>
        </a:defRPr>
      </a:lvl4pPr>
      <a:lvl5pPr marL="4114076" indent="-457120" algn="l" defTabSz="1828478" rtl="0" eaLnBrk="1" latinLnBrk="0" hangingPunct="1">
        <a:spcBef>
          <a:spcPct val="20000"/>
        </a:spcBef>
        <a:buFont typeface="Arial" pitchFamily="34" charset="0"/>
        <a:buChar char="»"/>
        <a:defRPr sz="4000" kern="1200">
          <a:solidFill>
            <a:srgbClr val="1E2429"/>
          </a:solidFill>
          <a:latin typeface="+mn-lt"/>
          <a:ea typeface="+mn-ea"/>
          <a:cs typeface="+mn-cs"/>
        </a:defRPr>
      </a:lvl5pPr>
      <a:lvl6pPr marL="5028314" indent="-457120" algn="l" defTabSz="1828478"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2554" indent="-457120" algn="l" defTabSz="1828478"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6792" indent="-457120" algn="l" defTabSz="1828478"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1032" indent="-457120" algn="l" defTabSz="1828478"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478" rtl="0" eaLnBrk="1" latinLnBrk="0" hangingPunct="1">
        <a:defRPr sz="3600" kern="1200">
          <a:solidFill>
            <a:schemeClr val="tx1"/>
          </a:solidFill>
          <a:latin typeface="+mn-lt"/>
          <a:ea typeface="+mn-ea"/>
          <a:cs typeface="+mn-cs"/>
        </a:defRPr>
      </a:lvl1pPr>
      <a:lvl2pPr marL="914240" algn="l" defTabSz="1828478" rtl="0" eaLnBrk="1" latinLnBrk="0" hangingPunct="1">
        <a:defRPr sz="3600" kern="1200">
          <a:solidFill>
            <a:schemeClr val="tx1"/>
          </a:solidFill>
          <a:latin typeface="+mn-lt"/>
          <a:ea typeface="+mn-ea"/>
          <a:cs typeface="+mn-cs"/>
        </a:defRPr>
      </a:lvl2pPr>
      <a:lvl3pPr marL="1828478" algn="l" defTabSz="1828478" rtl="0" eaLnBrk="1" latinLnBrk="0" hangingPunct="1">
        <a:defRPr sz="3600" kern="1200">
          <a:solidFill>
            <a:schemeClr val="tx1"/>
          </a:solidFill>
          <a:latin typeface="+mn-lt"/>
          <a:ea typeface="+mn-ea"/>
          <a:cs typeface="+mn-cs"/>
        </a:defRPr>
      </a:lvl3pPr>
      <a:lvl4pPr marL="2742718" algn="l" defTabSz="1828478" rtl="0" eaLnBrk="1" latinLnBrk="0" hangingPunct="1">
        <a:defRPr sz="3600" kern="1200">
          <a:solidFill>
            <a:schemeClr val="tx1"/>
          </a:solidFill>
          <a:latin typeface="+mn-lt"/>
          <a:ea typeface="+mn-ea"/>
          <a:cs typeface="+mn-cs"/>
        </a:defRPr>
      </a:lvl4pPr>
      <a:lvl5pPr marL="3656956" algn="l" defTabSz="1828478" rtl="0" eaLnBrk="1" latinLnBrk="0" hangingPunct="1">
        <a:defRPr sz="3600" kern="1200">
          <a:solidFill>
            <a:schemeClr val="tx1"/>
          </a:solidFill>
          <a:latin typeface="+mn-lt"/>
          <a:ea typeface="+mn-ea"/>
          <a:cs typeface="+mn-cs"/>
        </a:defRPr>
      </a:lvl5pPr>
      <a:lvl6pPr marL="4571196" algn="l" defTabSz="1828478" rtl="0" eaLnBrk="1" latinLnBrk="0" hangingPunct="1">
        <a:defRPr sz="3600" kern="1200">
          <a:solidFill>
            <a:schemeClr val="tx1"/>
          </a:solidFill>
          <a:latin typeface="+mn-lt"/>
          <a:ea typeface="+mn-ea"/>
          <a:cs typeface="+mn-cs"/>
        </a:defRPr>
      </a:lvl6pPr>
      <a:lvl7pPr marL="5485434" algn="l" defTabSz="1828478" rtl="0" eaLnBrk="1" latinLnBrk="0" hangingPunct="1">
        <a:defRPr sz="3600" kern="1200">
          <a:solidFill>
            <a:schemeClr val="tx1"/>
          </a:solidFill>
          <a:latin typeface="+mn-lt"/>
          <a:ea typeface="+mn-ea"/>
          <a:cs typeface="+mn-cs"/>
        </a:defRPr>
      </a:lvl7pPr>
      <a:lvl8pPr marL="6399672" algn="l" defTabSz="1828478" rtl="0" eaLnBrk="1" latinLnBrk="0" hangingPunct="1">
        <a:defRPr sz="3600" kern="1200">
          <a:solidFill>
            <a:schemeClr val="tx1"/>
          </a:solidFill>
          <a:latin typeface="+mn-lt"/>
          <a:ea typeface="+mn-ea"/>
          <a:cs typeface="+mn-cs"/>
        </a:defRPr>
      </a:lvl8pPr>
      <a:lvl9pPr marL="7313912" algn="l" defTabSz="1828478"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39903" y="355600"/>
            <a:ext cx="20904200" cy="344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739903" y="3898900"/>
            <a:ext cx="20904200" cy="8547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1066777"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1pPr>
      <a:lvl2pPr marL="1511267"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2pPr>
      <a:lvl3pPr marL="1955757"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3pPr>
      <a:lvl4pPr marL="2400247"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4pPr>
      <a:lvl5pPr marL="2844737"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5pPr>
      <a:lvl6pPr marL="3301927"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6pPr>
      <a:lvl7pPr marL="3759117"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7pPr>
      <a:lvl8pPr marL="4216307"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8pPr>
      <a:lvl9pPr marL="4673497"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739903" y="4178300"/>
            <a:ext cx="20904200" cy="535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739903" y="1778000"/>
            <a:ext cx="20904200" cy="10147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1066777" indent="-800082" algn="l" rtl="0" eaLnBrk="0" fontAlgn="base" hangingPunct="0">
        <a:spcBef>
          <a:spcPts val="73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1pPr>
      <a:lvl2pPr marL="1511267" indent="-800082" algn="l" rtl="0" eaLnBrk="0" fontAlgn="base" hangingPunct="0">
        <a:spcBef>
          <a:spcPts val="73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2pPr>
      <a:lvl3pPr marL="1955757" indent="-800082" algn="l" rtl="0" eaLnBrk="0" fontAlgn="base" hangingPunct="0">
        <a:spcBef>
          <a:spcPts val="73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3pPr>
      <a:lvl4pPr marL="2400247" indent="-800082" algn="l" rtl="0" eaLnBrk="0" fontAlgn="base" hangingPunct="0">
        <a:spcBef>
          <a:spcPts val="73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4pPr>
      <a:lvl5pPr marL="2844737" indent="-800082" algn="l" rtl="0" eaLnBrk="0" fontAlgn="base" hangingPunct="0">
        <a:spcBef>
          <a:spcPts val="73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5pPr>
      <a:lvl6pPr marL="3301927" indent="-800082" algn="l" rtl="0" fontAlgn="base">
        <a:spcBef>
          <a:spcPts val="7300"/>
        </a:spcBef>
        <a:spcAft>
          <a:spcPct val="0"/>
        </a:spcAft>
        <a:buSzPct val="171000"/>
        <a:buFont typeface="Gill Sans" charset="0"/>
        <a:buChar char="•"/>
        <a:defRPr sz="5700">
          <a:solidFill>
            <a:schemeClr val="tx1"/>
          </a:solidFill>
          <a:latin typeface="+mn-lt"/>
          <a:ea typeface="+mn-ea"/>
          <a:cs typeface="+mn-cs"/>
          <a:sym typeface="Gill Sans" charset="0"/>
        </a:defRPr>
      </a:lvl6pPr>
      <a:lvl7pPr marL="3759117" indent="-800082" algn="l" rtl="0" fontAlgn="base">
        <a:spcBef>
          <a:spcPts val="7300"/>
        </a:spcBef>
        <a:spcAft>
          <a:spcPct val="0"/>
        </a:spcAft>
        <a:buSzPct val="171000"/>
        <a:buFont typeface="Gill Sans" charset="0"/>
        <a:buChar char="•"/>
        <a:defRPr sz="5700">
          <a:solidFill>
            <a:schemeClr val="tx1"/>
          </a:solidFill>
          <a:latin typeface="+mn-lt"/>
          <a:ea typeface="+mn-ea"/>
          <a:cs typeface="+mn-cs"/>
          <a:sym typeface="Gill Sans" charset="0"/>
        </a:defRPr>
      </a:lvl7pPr>
      <a:lvl8pPr marL="4216307" indent="-800082" algn="l" rtl="0" fontAlgn="base">
        <a:spcBef>
          <a:spcPts val="7300"/>
        </a:spcBef>
        <a:spcAft>
          <a:spcPct val="0"/>
        </a:spcAft>
        <a:buSzPct val="171000"/>
        <a:buFont typeface="Gill Sans" charset="0"/>
        <a:buChar char="•"/>
        <a:defRPr sz="5700">
          <a:solidFill>
            <a:schemeClr val="tx1"/>
          </a:solidFill>
          <a:latin typeface="+mn-lt"/>
          <a:ea typeface="+mn-ea"/>
          <a:cs typeface="+mn-cs"/>
          <a:sym typeface="Gill Sans" charset="0"/>
        </a:defRPr>
      </a:lvl8pPr>
      <a:lvl9pPr marL="4673497" indent="-800082" algn="l" rtl="0" fontAlgn="base">
        <a:spcBef>
          <a:spcPts val="7300"/>
        </a:spcBef>
        <a:spcAft>
          <a:spcPct val="0"/>
        </a:spcAft>
        <a:buSzPct val="171000"/>
        <a:buFont typeface="Gill Sans" charset="0"/>
        <a:buChar char="•"/>
        <a:defRPr sz="57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739903" y="10363200"/>
            <a:ext cx="20904200" cy="2387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739903" y="10363200"/>
            <a:ext cx="20904200" cy="2387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8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8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800">
          <a:solidFill>
            <a:schemeClr val="tx1"/>
          </a:solidFill>
          <a:latin typeface="+mn-lt"/>
          <a:ea typeface="+mn-ea"/>
          <a:cs typeface="+mn-cs"/>
          <a:sym typeface="Gill Sans" pitchFamily="-84" charset="0"/>
        </a:defRPr>
      </a:lvl5pPr>
      <a:lvl6pPr marL="457190" algn="ctr" rtl="0" fontAlgn="base">
        <a:spcBef>
          <a:spcPct val="0"/>
        </a:spcBef>
        <a:spcAft>
          <a:spcPct val="0"/>
        </a:spcAft>
        <a:defRPr sz="4800">
          <a:solidFill>
            <a:schemeClr val="tx1"/>
          </a:solidFill>
          <a:latin typeface="+mn-lt"/>
          <a:ea typeface="+mn-ea"/>
          <a:cs typeface="+mn-cs"/>
          <a:sym typeface="Gill Sans" charset="0"/>
        </a:defRPr>
      </a:lvl6pPr>
      <a:lvl7pPr marL="914380" algn="ctr" rtl="0" fontAlgn="base">
        <a:spcBef>
          <a:spcPct val="0"/>
        </a:spcBef>
        <a:spcAft>
          <a:spcPct val="0"/>
        </a:spcAft>
        <a:defRPr sz="4800">
          <a:solidFill>
            <a:schemeClr val="tx1"/>
          </a:solidFill>
          <a:latin typeface="+mn-lt"/>
          <a:ea typeface="+mn-ea"/>
          <a:cs typeface="+mn-cs"/>
          <a:sym typeface="Gill Sans" charset="0"/>
        </a:defRPr>
      </a:lvl7pPr>
      <a:lvl8pPr marL="1371570" algn="ctr" rtl="0" fontAlgn="base">
        <a:spcBef>
          <a:spcPct val="0"/>
        </a:spcBef>
        <a:spcAft>
          <a:spcPct val="0"/>
        </a:spcAft>
        <a:defRPr sz="4800">
          <a:solidFill>
            <a:schemeClr val="tx1"/>
          </a:solidFill>
          <a:latin typeface="+mn-lt"/>
          <a:ea typeface="+mn-ea"/>
          <a:cs typeface="+mn-cs"/>
          <a:sym typeface="Gill Sans" charset="0"/>
        </a:defRPr>
      </a:lvl8pPr>
      <a:lvl9pPr marL="182876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739901" y="2146300"/>
            <a:ext cx="125476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1739901" y="6896100"/>
            <a:ext cx="125476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95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5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5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5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5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500">
          <a:solidFill>
            <a:schemeClr val="tx1"/>
          </a:solidFill>
          <a:latin typeface="+mn-lt"/>
          <a:ea typeface="+mn-ea"/>
          <a:cs typeface="+mn-cs"/>
          <a:sym typeface="Gill Sans" pitchFamily="-84" charset="0"/>
        </a:defRPr>
      </a:lvl5pPr>
      <a:lvl6pPr marL="457190" algn="ctr" rtl="0" fontAlgn="base">
        <a:spcBef>
          <a:spcPct val="0"/>
        </a:spcBef>
        <a:spcAft>
          <a:spcPct val="0"/>
        </a:spcAft>
        <a:defRPr sz="4500">
          <a:solidFill>
            <a:schemeClr val="tx1"/>
          </a:solidFill>
          <a:latin typeface="+mn-lt"/>
          <a:ea typeface="+mn-ea"/>
          <a:cs typeface="+mn-cs"/>
          <a:sym typeface="Gill Sans" charset="0"/>
        </a:defRPr>
      </a:lvl6pPr>
      <a:lvl7pPr marL="914380" algn="ctr" rtl="0" fontAlgn="base">
        <a:spcBef>
          <a:spcPct val="0"/>
        </a:spcBef>
        <a:spcAft>
          <a:spcPct val="0"/>
        </a:spcAft>
        <a:defRPr sz="4500">
          <a:solidFill>
            <a:schemeClr val="tx1"/>
          </a:solidFill>
          <a:latin typeface="+mn-lt"/>
          <a:ea typeface="+mn-ea"/>
          <a:cs typeface="+mn-cs"/>
          <a:sym typeface="Gill Sans" charset="0"/>
        </a:defRPr>
      </a:lvl7pPr>
      <a:lvl8pPr marL="1371570" algn="ctr" rtl="0" fontAlgn="base">
        <a:spcBef>
          <a:spcPct val="0"/>
        </a:spcBef>
        <a:spcAft>
          <a:spcPct val="0"/>
        </a:spcAft>
        <a:defRPr sz="4500">
          <a:solidFill>
            <a:schemeClr val="tx1"/>
          </a:solidFill>
          <a:latin typeface="+mn-lt"/>
          <a:ea typeface="+mn-ea"/>
          <a:cs typeface="+mn-cs"/>
          <a:sym typeface="Gill Sans" charset="0"/>
        </a:defRPr>
      </a:lvl8pPr>
      <a:lvl9pPr marL="1828760" algn="ctr" rtl="0" fontAlgn="base">
        <a:spcBef>
          <a:spcPct val="0"/>
        </a:spcBef>
        <a:spcAft>
          <a:spcPct val="0"/>
        </a:spcAft>
        <a:defRPr sz="45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739901" y="2146300"/>
            <a:ext cx="125476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1739901" y="6896100"/>
            <a:ext cx="12547600" cy="463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95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95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9500">
          <a:solidFill>
            <a:schemeClr val="tx1"/>
          </a:solidFill>
          <a:latin typeface="Gill Sans" charset="0"/>
          <a:ea typeface="ヒラギノ角ゴ ProN W3" charset="0"/>
          <a:cs typeface="ヒラギノ角ゴ ProN W3" charset="0"/>
          <a:sym typeface="Gill Sans" charset="0"/>
        </a:defRPr>
      </a:lvl9pPr>
    </p:titleStyle>
    <p:bodyStyle>
      <a:lvl1pPr marL="342892" indent="-342892" algn="ctr" rtl="0" eaLnBrk="0" fontAlgn="base" hangingPunct="0">
        <a:spcBef>
          <a:spcPct val="0"/>
        </a:spcBef>
        <a:spcAft>
          <a:spcPct val="0"/>
        </a:spcAft>
        <a:defRPr sz="4500">
          <a:solidFill>
            <a:schemeClr val="tx1"/>
          </a:solidFill>
          <a:latin typeface="+mn-lt"/>
          <a:ea typeface="+mn-ea"/>
          <a:cs typeface="+mn-cs"/>
          <a:sym typeface="Gill Sans" pitchFamily="-84" charset="0"/>
        </a:defRPr>
      </a:lvl1pPr>
      <a:lvl2pPr marL="742934" indent="-285744" algn="ctr" rtl="0" eaLnBrk="0" fontAlgn="base" hangingPunct="0">
        <a:spcBef>
          <a:spcPct val="0"/>
        </a:spcBef>
        <a:spcAft>
          <a:spcPct val="0"/>
        </a:spcAft>
        <a:defRPr sz="4500">
          <a:solidFill>
            <a:schemeClr val="tx1"/>
          </a:solidFill>
          <a:latin typeface="+mn-lt"/>
          <a:ea typeface="+mn-ea"/>
          <a:cs typeface="+mn-cs"/>
          <a:sym typeface="Gill Sans" pitchFamily="-84" charset="0"/>
        </a:defRPr>
      </a:lvl2pPr>
      <a:lvl3pPr marL="1142975" indent="-228595" algn="ctr" rtl="0" eaLnBrk="0" fontAlgn="base" hangingPunct="0">
        <a:spcBef>
          <a:spcPct val="0"/>
        </a:spcBef>
        <a:spcAft>
          <a:spcPct val="0"/>
        </a:spcAft>
        <a:defRPr sz="4500">
          <a:solidFill>
            <a:schemeClr val="tx1"/>
          </a:solidFill>
          <a:latin typeface="+mn-lt"/>
          <a:ea typeface="+mn-ea"/>
          <a:cs typeface="+mn-cs"/>
          <a:sym typeface="Gill Sans" pitchFamily="-84" charset="0"/>
        </a:defRPr>
      </a:lvl3pPr>
      <a:lvl4pPr marL="1600165" indent="-228595" algn="ctr" rtl="0" eaLnBrk="0" fontAlgn="base" hangingPunct="0">
        <a:spcBef>
          <a:spcPct val="0"/>
        </a:spcBef>
        <a:spcAft>
          <a:spcPct val="0"/>
        </a:spcAft>
        <a:defRPr sz="4500">
          <a:solidFill>
            <a:schemeClr val="tx1"/>
          </a:solidFill>
          <a:latin typeface="+mn-lt"/>
          <a:ea typeface="+mn-ea"/>
          <a:cs typeface="+mn-cs"/>
          <a:sym typeface="Gill Sans" pitchFamily="-84" charset="0"/>
        </a:defRPr>
      </a:lvl4pPr>
      <a:lvl5pPr marL="2057355" indent="-228595" algn="ctr" rtl="0" eaLnBrk="0" fontAlgn="base" hangingPunct="0">
        <a:spcBef>
          <a:spcPct val="0"/>
        </a:spcBef>
        <a:spcAft>
          <a:spcPct val="0"/>
        </a:spcAft>
        <a:defRPr sz="4500">
          <a:solidFill>
            <a:schemeClr val="tx1"/>
          </a:solidFill>
          <a:latin typeface="+mn-lt"/>
          <a:ea typeface="+mn-ea"/>
          <a:cs typeface="+mn-cs"/>
          <a:sym typeface="Gill Sans" pitchFamily="-84" charset="0"/>
        </a:defRPr>
      </a:lvl5pPr>
      <a:lvl6pPr marL="457190" algn="ctr" rtl="0" fontAlgn="base">
        <a:spcBef>
          <a:spcPct val="0"/>
        </a:spcBef>
        <a:spcAft>
          <a:spcPct val="0"/>
        </a:spcAft>
        <a:defRPr sz="4500">
          <a:solidFill>
            <a:schemeClr val="tx1"/>
          </a:solidFill>
          <a:latin typeface="+mn-lt"/>
          <a:ea typeface="+mn-ea"/>
          <a:cs typeface="+mn-cs"/>
          <a:sym typeface="Gill Sans" charset="0"/>
        </a:defRPr>
      </a:lvl6pPr>
      <a:lvl7pPr marL="914380" algn="ctr" rtl="0" fontAlgn="base">
        <a:spcBef>
          <a:spcPct val="0"/>
        </a:spcBef>
        <a:spcAft>
          <a:spcPct val="0"/>
        </a:spcAft>
        <a:defRPr sz="4500">
          <a:solidFill>
            <a:schemeClr val="tx1"/>
          </a:solidFill>
          <a:latin typeface="+mn-lt"/>
          <a:ea typeface="+mn-ea"/>
          <a:cs typeface="+mn-cs"/>
          <a:sym typeface="Gill Sans" charset="0"/>
        </a:defRPr>
      </a:lvl7pPr>
      <a:lvl8pPr marL="1371570" algn="ctr" rtl="0" fontAlgn="base">
        <a:spcBef>
          <a:spcPct val="0"/>
        </a:spcBef>
        <a:spcAft>
          <a:spcPct val="0"/>
        </a:spcAft>
        <a:defRPr sz="4500">
          <a:solidFill>
            <a:schemeClr val="tx1"/>
          </a:solidFill>
          <a:latin typeface="+mn-lt"/>
          <a:ea typeface="+mn-ea"/>
          <a:cs typeface="+mn-cs"/>
          <a:sym typeface="Gill Sans" charset="0"/>
        </a:defRPr>
      </a:lvl8pPr>
      <a:lvl9pPr marL="1828760" algn="ctr" rtl="0" fontAlgn="base">
        <a:spcBef>
          <a:spcPct val="0"/>
        </a:spcBef>
        <a:spcAft>
          <a:spcPct val="0"/>
        </a:spcAft>
        <a:defRPr sz="45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2489200" y="355600"/>
            <a:ext cx="19405600" cy="344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99" tIns="50799" rIns="50799" bIns="50799"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117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11700">
          <a:solidFill>
            <a:schemeClr val="tx1"/>
          </a:solidFill>
          <a:latin typeface="Gill Sans" charset="0"/>
          <a:ea typeface="ヒラギノ角ゴ ProN W3" charset="0"/>
          <a:cs typeface="ヒラギノ角ゴ ProN W3" charset="0"/>
          <a:sym typeface="Gill Sans" pitchFamily="-84" charset="0"/>
        </a:defRPr>
      </a:lvl5pPr>
      <a:lvl6pPr marL="45719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6pPr>
      <a:lvl7pPr marL="91438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7pPr>
      <a:lvl8pPr marL="137157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8pPr>
      <a:lvl9pPr marL="1828760" algn="ctr" rtl="0" fontAlgn="base">
        <a:spcBef>
          <a:spcPct val="0"/>
        </a:spcBef>
        <a:spcAft>
          <a:spcPct val="0"/>
        </a:spcAft>
        <a:defRPr sz="11700">
          <a:solidFill>
            <a:schemeClr val="tx1"/>
          </a:solidFill>
          <a:latin typeface="Gill Sans" charset="0"/>
          <a:ea typeface="ヒラギノ角ゴ ProN W3" charset="0"/>
          <a:cs typeface="ヒラギノ角ゴ ProN W3" charset="0"/>
          <a:sym typeface="Gill Sans" charset="0"/>
        </a:defRPr>
      </a:lvl9pPr>
    </p:titleStyle>
    <p:bodyStyle>
      <a:lvl1pPr marL="1117575"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1pPr>
      <a:lvl2pPr marL="156206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2pPr>
      <a:lvl3pPr marL="200655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3pPr>
      <a:lvl4pPr marL="245104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4pPr>
      <a:lvl5pPr marL="2895536" indent="-800082" algn="l" rtl="0" eaLnBrk="0" fontAlgn="base" hangingPunct="0">
        <a:spcBef>
          <a:spcPts val="5200"/>
        </a:spcBef>
        <a:spcAft>
          <a:spcPct val="0"/>
        </a:spcAft>
        <a:buSzPct val="171000"/>
        <a:buFont typeface="Gill Sans" pitchFamily="-84" charset="0"/>
        <a:buChar char="•"/>
        <a:defRPr sz="5700">
          <a:solidFill>
            <a:schemeClr val="tx1"/>
          </a:solidFill>
          <a:latin typeface="+mn-lt"/>
          <a:ea typeface="+mn-ea"/>
          <a:cs typeface="+mn-cs"/>
          <a:sym typeface="Gill Sans" pitchFamily="-84" charset="0"/>
        </a:defRPr>
      </a:lvl5pPr>
      <a:lvl6pPr marL="335272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6pPr>
      <a:lvl7pPr marL="380991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7pPr>
      <a:lvl8pPr marL="426710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8pPr>
      <a:lvl9pPr marL="4724296" indent="-800082" algn="l" rtl="0" fontAlgn="base">
        <a:spcBef>
          <a:spcPts val="5200"/>
        </a:spcBef>
        <a:spcAft>
          <a:spcPct val="0"/>
        </a:spcAft>
        <a:buSzPct val="171000"/>
        <a:buFont typeface="Gill Sans" charset="0"/>
        <a:buChar char="•"/>
        <a:defRPr sz="5700">
          <a:solidFill>
            <a:schemeClr val="tx1"/>
          </a:solidFill>
          <a:latin typeface="+mn-lt"/>
          <a:ea typeface="+mn-ea"/>
          <a:cs typeface="+mn-cs"/>
          <a:sym typeface="Gill Sans" charset="0"/>
        </a:defRPr>
      </a:lvl9pPr>
    </p:bodyStyle>
    <p:otherStyle>
      <a:defPPr>
        <a:defRPr lang="en-US"/>
      </a:defPPr>
      <a:lvl1pPr marL="0" algn="l" defTabSz="457190" rtl="0" eaLnBrk="1" latinLnBrk="0" hangingPunct="1">
        <a:defRPr sz="1900" kern="1200">
          <a:solidFill>
            <a:schemeClr val="tx1"/>
          </a:solidFill>
          <a:latin typeface="+mn-lt"/>
          <a:ea typeface="+mn-ea"/>
          <a:cs typeface="+mn-cs"/>
        </a:defRPr>
      </a:lvl1pPr>
      <a:lvl2pPr marL="457190" algn="l" defTabSz="457190" rtl="0" eaLnBrk="1" latinLnBrk="0" hangingPunct="1">
        <a:defRPr sz="1900" kern="1200">
          <a:solidFill>
            <a:schemeClr val="tx1"/>
          </a:solidFill>
          <a:latin typeface="+mn-lt"/>
          <a:ea typeface="+mn-ea"/>
          <a:cs typeface="+mn-cs"/>
        </a:defRPr>
      </a:lvl2pPr>
      <a:lvl3pPr marL="914380" algn="l" defTabSz="457190" rtl="0" eaLnBrk="1" latinLnBrk="0" hangingPunct="1">
        <a:defRPr sz="1900" kern="1200">
          <a:solidFill>
            <a:schemeClr val="tx1"/>
          </a:solidFill>
          <a:latin typeface="+mn-lt"/>
          <a:ea typeface="+mn-ea"/>
          <a:cs typeface="+mn-cs"/>
        </a:defRPr>
      </a:lvl3pPr>
      <a:lvl4pPr marL="1371570" algn="l" defTabSz="457190" rtl="0" eaLnBrk="1" latinLnBrk="0" hangingPunct="1">
        <a:defRPr sz="1900" kern="1200">
          <a:solidFill>
            <a:schemeClr val="tx1"/>
          </a:solidFill>
          <a:latin typeface="+mn-lt"/>
          <a:ea typeface="+mn-ea"/>
          <a:cs typeface="+mn-cs"/>
        </a:defRPr>
      </a:lvl4pPr>
      <a:lvl5pPr marL="1828760" algn="l" defTabSz="457190" rtl="0" eaLnBrk="1" latinLnBrk="0" hangingPunct="1">
        <a:defRPr sz="1900" kern="1200">
          <a:solidFill>
            <a:schemeClr val="tx1"/>
          </a:solidFill>
          <a:latin typeface="+mn-lt"/>
          <a:ea typeface="+mn-ea"/>
          <a:cs typeface="+mn-cs"/>
        </a:defRPr>
      </a:lvl5pPr>
      <a:lvl6pPr marL="2285950" algn="l" defTabSz="457190" rtl="0" eaLnBrk="1" latinLnBrk="0" hangingPunct="1">
        <a:defRPr sz="1900" kern="1200">
          <a:solidFill>
            <a:schemeClr val="tx1"/>
          </a:solidFill>
          <a:latin typeface="+mn-lt"/>
          <a:ea typeface="+mn-ea"/>
          <a:cs typeface="+mn-cs"/>
        </a:defRPr>
      </a:lvl6pPr>
      <a:lvl7pPr marL="2743140" algn="l" defTabSz="457190" rtl="0" eaLnBrk="1" latinLnBrk="0" hangingPunct="1">
        <a:defRPr sz="1900" kern="1200">
          <a:solidFill>
            <a:schemeClr val="tx1"/>
          </a:solidFill>
          <a:latin typeface="+mn-lt"/>
          <a:ea typeface="+mn-ea"/>
          <a:cs typeface="+mn-cs"/>
        </a:defRPr>
      </a:lvl7pPr>
      <a:lvl8pPr marL="3200330" algn="l" defTabSz="457190" rtl="0" eaLnBrk="1" latinLnBrk="0" hangingPunct="1">
        <a:defRPr sz="1900" kern="1200">
          <a:solidFill>
            <a:schemeClr val="tx1"/>
          </a:solidFill>
          <a:latin typeface="+mn-lt"/>
          <a:ea typeface="+mn-ea"/>
          <a:cs typeface="+mn-cs"/>
        </a:defRPr>
      </a:lvl8pPr>
      <a:lvl9pPr marL="3657520" algn="l" defTabSz="45719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audio" Target="file:///C:\Users\mary\Desktop\Wekiva%20Parkway\FDOT%20Wekiva%20Pkwy\Public%20Meetings\Section%208%20Pub%20Mtg%20061113\PPT%20Presentation\Slide_01.mp3" TargetMode="External"/><Relationship Id="rId6" Type="http://schemas.openxmlformats.org/officeDocument/2006/relationships/notesSlide" Target="../notesSlides/notesSlide1.xml"/><Relationship Id="rId11"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7.emf"/><Relationship Id="rId4" Type="http://schemas.openxmlformats.org/officeDocument/2006/relationships/audio" Target="../media/audio3.wav"/><Relationship Id="rId9" Type="http://schemas.openxmlformats.org/officeDocument/2006/relationships/image" Target="../media/image6.emf"/><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image" Target="../media/image34.jpeg"/><Relationship Id="rId5" Type="http://schemas.openxmlformats.org/officeDocument/2006/relationships/image" Target="../media/image2.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image" Target="../media/image36.jpeg"/><Relationship Id="rId5" Type="http://schemas.openxmlformats.org/officeDocument/2006/relationships/image" Target="../media/image2.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38.jpeg"/><Relationship Id="rId5" Type="http://schemas.openxmlformats.org/officeDocument/2006/relationships/image" Target="../media/image2.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4.xml"/><Relationship Id="rId7" Type="http://schemas.openxmlformats.org/officeDocument/2006/relationships/image" Target="../media/image40.jpe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6.wav"/><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2.jpeg"/><Relationship Id="rId10" Type="http://schemas.openxmlformats.org/officeDocument/2006/relationships/image" Target="../media/image43.jpeg"/><Relationship Id="rId4" Type="http://schemas.openxmlformats.org/officeDocument/2006/relationships/image" Target="../media/image1.pn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audio18.wav"/><Relationship Id="rId1" Type="http://schemas.openxmlformats.org/officeDocument/2006/relationships/audio" Target="../media/audio17.wa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image" Target="../media/image47.jpeg"/><Relationship Id="rId5" Type="http://schemas.openxmlformats.org/officeDocument/2006/relationships/image" Target="../media/image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file:///C:\Users\mary\Desktop\Wekiva%20Parkway\FDOT%20Wekiva%20Pkwy\Public%20Meetings\Section%203%20Pub%20Mtg%20071113\Animation\Sequence%2002(compressed.mp4" TargetMode="External"/><Relationship Id="rId6" Type="http://schemas.openxmlformats.org/officeDocument/2006/relationships/image" Target="../media/image48.png"/><Relationship Id="rId5" Type="http://schemas.openxmlformats.org/officeDocument/2006/relationships/image" Target="../media/image2.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image" Target="../media/image49.png"/><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1.wav"/><Relationship Id="rId6" Type="http://schemas.openxmlformats.org/officeDocument/2006/relationships/image" Target="../media/image22.emf"/><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52.jpeg"/><Relationship Id="rId4" Type="http://schemas.openxmlformats.org/officeDocument/2006/relationships/image" Target="../media/image1.pn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audio23.wav"/><Relationship Id="rId1" Type="http://schemas.openxmlformats.org/officeDocument/2006/relationships/audio" Target="../media/audio22.wav"/><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20.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14.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5.xml"/><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audio" Target="../media/audio7.wav"/><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jpeg"/><Relationship Id="rId10"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5.xml"/><Relationship Id="rId1" Type="http://schemas.openxmlformats.org/officeDocument/2006/relationships/audio" Target="../media/audio9.wav"/><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9.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7"/>
          <a:srcRect t="-2" b="49091"/>
          <a:stretch>
            <a:fillRect/>
          </a:stretch>
        </p:blipFill>
        <p:spPr bwMode="auto">
          <a:xfrm>
            <a:off x="-25399" y="0"/>
            <a:ext cx="24409400" cy="13716000"/>
          </a:xfrm>
          <a:prstGeom prst="rect">
            <a:avLst/>
          </a:prstGeom>
          <a:noFill/>
          <a:ln w="9525">
            <a:noFill/>
            <a:miter lim="800000"/>
            <a:headEnd/>
            <a:tailEnd/>
          </a:ln>
        </p:spPr>
      </p:pic>
      <p:pic>
        <p:nvPicPr>
          <p:cNvPr id="15362" name="Picture 4" descr="Wekiva Logo.png"/>
          <p:cNvPicPr>
            <a:picLocks noChangeAspect="1"/>
          </p:cNvPicPr>
          <p:nvPr/>
        </p:nvPicPr>
        <p:blipFill>
          <a:blip r:embed="rId8"/>
          <a:srcRect/>
          <a:stretch>
            <a:fillRect/>
          </a:stretch>
        </p:blipFill>
        <p:spPr bwMode="auto">
          <a:xfrm>
            <a:off x="6324600" y="1274765"/>
            <a:ext cx="11734800" cy="2763838"/>
          </a:xfrm>
          <a:prstGeom prst="rect">
            <a:avLst/>
          </a:prstGeom>
          <a:noFill/>
          <a:ln w="9525">
            <a:noFill/>
            <a:miter lim="800000"/>
            <a:headEnd/>
            <a:tailEnd/>
          </a:ln>
        </p:spPr>
      </p:pic>
      <p:pic>
        <p:nvPicPr>
          <p:cNvPr id="15363" name="Picture 5" descr="Color DOT Logo.eps"/>
          <p:cNvPicPr>
            <a:picLocks noChangeAspect="1"/>
          </p:cNvPicPr>
          <p:nvPr/>
        </p:nvPicPr>
        <p:blipFill>
          <a:blip r:embed="rId9"/>
          <a:srcRect/>
          <a:stretch>
            <a:fillRect/>
          </a:stretch>
        </p:blipFill>
        <p:spPr bwMode="auto">
          <a:xfrm>
            <a:off x="21336000" y="9220200"/>
            <a:ext cx="2079625" cy="2069453"/>
          </a:xfrm>
          <a:prstGeom prst="rect">
            <a:avLst/>
          </a:prstGeom>
          <a:noFill/>
          <a:ln w="9525">
            <a:noFill/>
            <a:miter lim="800000"/>
            <a:headEnd/>
            <a:tailEnd/>
          </a:ln>
        </p:spPr>
      </p:pic>
      <p:pic>
        <p:nvPicPr>
          <p:cNvPr id="15364" name="Picture 6" descr="OOCEA_LOGO.eps"/>
          <p:cNvPicPr>
            <a:picLocks noChangeAspect="1"/>
          </p:cNvPicPr>
          <p:nvPr/>
        </p:nvPicPr>
        <p:blipFill>
          <a:blip r:embed="rId10"/>
          <a:srcRect l="22054" r="22324" b="31236"/>
          <a:stretch>
            <a:fillRect/>
          </a:stretch>
        </p:blipFill>
        <p:spPr bwMode="auto">
          <a:xfrm>
            <a:off x="21400769" y="11658600"/>
            <a:ext cx="2162496" cy="1933574"/>
          </a:xfrm>
          <a:prstGeom prst="rect">
            <a:avLst/>
          </a:prstGeom>
          <a:noFill/>
          <a:ln w="9525">
            <a:noFill/>
            <a:miter lim="800000"/>
            <a:headEnd/>
            <a:tailEnd/>
          </a:ln>
        </p:spPr>
      </p:pic>
      <p:sp>
        <p:nvSpPr>
          <p:cNvPr id="15365" name="TextBox 2"/>
          <p:cNvSpPr txBox="1">
            <a:spLocks noChangeArrowheads="1"/>
          </p:cNvSpPr>
          <p:nvPr/>
        </p:nvSpPr>
        <p:spPr bwMode="auto">
          <a:xfrm>
            <a:off x="4038600" y="3691414"/>
            <a:ext cx="16840200" cy="10141234"/>
          </a:xfrm>
          <a:prstGeom prst="rect">
            <a:avLst/>
          </a:prstGeom>
          <a:noFill/>
          <a:ln w="9525">
            <a:noFill/>
            <a:miter lim="800000"/>
            <a:headEnd/>
            <a:tailEnd/>
          </a:ln>
        </p:spPr>
        <p:txBody>
          <a:bodyPr wrap="square" lIns="91438" tIns="45718" rIns="91438" bIns="45718">
            <a:spAutoFit/>
          </a:bodyPr>
          <a:lstStyle/>
          <a:p>
            <a:r>
              <a:rPr lang="en-US" sz="6700" b="1" dirty="0" smtClean="0">
                <a:solidFill>
                  <a:srgbClr val="003300"/>
                </a:solidFill>
                <a:latin typeface="Calibri" pitchFamily="34" charset="0"/>
                <a:cs typeface="Calibri" pitchFamily="34" charset="0"/>
              </a:rPr>
              <a:t>A Regional Transportation Solution</a:t>
            </a:r>
          </a:p>
          <a:p>
            <a:endParaRPr lang="en-US" sz="4000" b="1" dirty="0" smtClean="0">
              <a:solidFill>
                <a:srgbClr val="003300"/>
              </a:solidFill>
              <a:latin typeface="Calibri" pitchFamily="34" charset="0"/>
              <a:cs typeface="Calibri" pitchFamily="34" charset="0"/>
            </a:endParaRPr>
          </a:p>
          <a:p>
            <a:endParaRPr lang="en-US" sz="4800" b="1" dirty="0" smtClean="0">
              <a:solidFill>
                <a:schemeClr val="bg1"/>
              </a:solidFill>
              <a:latin typeface="Calibri" pitchFamily="34" charset="0"/>
              <a:cs typeface="Calibri" pitchFamily="34" charset="0"/>
            </a:endParaRPr>
          </a:p>
          <a:p>
            <a:endParaRPr lang="en-US" sz="4800" b="1" dirty="0" smtClean="0">
              <a:solidFill>
                <a:schemeClr val="bg1"/>
              </a:solidFill>
              <a:latin typeface="Calibri" pitchFamily="34" charset="0"/>
              <a:cs typeface="Calibri" pitchFamily="34" charset="0"/>
            </a:endParaRPr>
          </a:p>
          <a:p>
            <a:endParaRPr lang="en-US" sz="4800" b="1" dirty="0" smtClean="0">
              <a:solidFill>
                <a:schemeClr val="bg1"/>
              </a:solidFill>
              <a:latin typeface="Calibri" pitchFamily="34" charset="0"/>
              <a:cs typeface="Calibri" pitchFamily="34" charset="0"/>
            </a:endParaRPr>
          </a:p>
          <a:p>
            <a:endParaRPr lang="en-US" sz="4800" b="1" dirty="0" smtClean="0">
              <a:solidFill>
                <a:schemeClr val="bg1"/>
              </a:solidFill>
              <a:latin typeface="Calibri" pitchFamily="34" charset="0"/>
              <a:cs typeface="Calibri" pitchFamily="34" charset="0"/>
            </a:endParaRPr>
          </a:p>
          <a:p>
            <a:endParaRPr lang="en-US" sz="4800" b="1" dirty="0" smtClean="0">
              <a:solidFill>
                <a:schemeClr val="bg1"/>
              </a:solidFill>
              <a:latin typeface="Calibri" pitchFamily="34" charset="0"/>
              <a:cs typeface="Calibri" pitchFamily="34" charset="0"/>
            </a:endParaRPr>
          </a:p>
          <a:p>
            <a:endParaRPr lang="en-US" sz="4800" b="1" dirty="0" smtClean="0">
              <a:solidFill>
                <a:schemeClr val="bg1"/>
              </a:solidFill>
              <a:latin typeface="Calibri" pitchFamily="34" charset="0"/>
              <a:cs typeface="Calibri" pitchFamily="34" charset="0"/>
            </a:endParaRPr>
          </a:p>
          <a:p>
            <a:endParaRPr lang="en-US" sz="4800" b="1" dirty="0" smtClean="0">
              <a:solidFill>
                <a:schemeClr val="bg1"/>
              </a:solidFill>
              <a:latin typeface="Calibri" pitchFamily="34" charset="0"/>
              <a:cs typeface="Calibri" pitchFamily="34" charset="0"/>
            </a:endParaRPr>
          </a:p>
          <a:p>
            <a:r>
              <a:rPr lang="en-US" sz="5400" b="1" dirty="0" smtClean="0"/>
              <a:t>Sections 3A &amp; 3B Preliminary Design</a:t>
            </a:r>
          </a:p>
          <a:p>
            <a:r>
              <a:rPr lang="en-US" sz="5400" b="1" dirty="0" smtClean="0"/>
              <a:t> Public Information Meeting – Open House </a:t>
            </a:r>
          </a:p>
          <a:p>
            <a:r>
              <a:rPr lang="en-US" sz="5400" b="1" dirty="0" smtClean="0"/>
              <a:t>July 11, 2013</a:t>
            </a:r>
          </a:p>
          <a:p>
            <a:endParaRPr lang="en-US" sz="4800" b="1" dirty="0">
              <a:solidFill>
                <a:schemeClr val="bg1"/>
              </a:solidFill>
              <a:latin typeface="Calibri" pitchFamily="34" charset="0"/>
              <a:cs typeface="Calibri" pitchFamily="34" charset="0"/>
            </a:endParaRPr>
          </a:p>
        </p:txBody>
      </p:sp>
      <p:pic>
        <p:nvPicPr>
          <p:cNvPr id="7" name="Slide_01.mp3">
            <a:hlinkClick r:id="" action="ppaction://media"/>
          </p:cNvPr>
          <p:cNvPicPr>
            <a:picLocks noRot="1" noChangeAspect="1"/>
          </p:cNvPicPr>
          <p:nvPr>
            <a:audioFile r:link="rId1"/>
          </p:nvPr>
        </p:nvPicPr>
        <p:blipFill>
          <a:blip r:embed="rId11"/>
          <a:stretch>
            <a:fillRect/>
          </a:stretch>
        </p:blipFill>
        <p:spPr>
          <a:xfrm>
            <a:off x="12039600" y="6705600"/>
            <a:ext cx="304800" cy="304800"/>
          </a:xfrm>
          <a:prstGeom prst="rect">
            <a:avLst/>
          </a:prstGeom>
        </p:spPr>
      </p:pic>
      <p:pic>
        <p:nvPicPr>
          <p:cNvPr id="8" name="Section 3-Slide 1">
            <a:hlinkClick r:id="" action="ppaction://media"/>
          </p:cNvPr>
          <p:cNvPicPr>
            <a:picLocks noRot="1" noChangeAspect="1"/>
          </p:cNvPicPr>
          <p:nvPr>
            <a:wavAudioFile r:embed="rId2" name="Section 3-Slide 1"/>
          </p:nvPr>
        </p:nvPicPr>
        <p:blipFill>
          <a:blip r:embed="rId12"/>
          <a:stretch>
            <a:fillRect/>
          </a:stretch>
        </p:blipFill>
        <p:spPr>
          <a:xfrm>
            <a:off x="12039600" y="6705600"/>
            <a:ext cx="304800" cy="304800"/>
          </a:xfrm>
          <a:prstGeom prst="rect">
            <a:avLst/>
          </a:prstGeom>
        </p:spPr>
      </p:pic>
      <p:pic>
        <p:nvPicPr>
          <p:cNvPr id="11" name="Slide 1-Section 3">
            <a:hlinkClick r:id="" action="ppaction://media"/>
          </p:cNvPr>
          <p:cNvPicPr>
            <a:picLocks noRot="1" noChangeAspect="1"/>
          </p:cNvPicPr>
          <p:nvPr>
            <a:wavAudioFile r:embed="rId3" name="Slide 1-Section 3"/>
          </p:nvPr>
        </p:nvPicPr>
        <p:blipFill>
          <a:blip r:embed="rId13"/>
          <a:stretch>
            <a:fillRect/>
          </a:stretch>
        </p:blipFill>
        <p:spPr>
          <a:xfrm>
            <a:off x="12039600" y="6705600"/>
            <a:ext cx="304800" cy="304800"/>
          </a:xfrm>
          <a:prstGeom prst="rect">
            <a:avLst/>
          </a:prstGeom>
        </p:spPr>
      </p:pic>
      <p:pic>
        <p:nvPicPr>
          <p:cNvPr id="12" name="section 3 - slide 1">
            <a:hlinkClick r:id="" action="ppaction://media"/>
          </p:cNvPr>
          <p:cNvPicPr>
            <a:picLocks noRot="1" noChangeAspect="1"/>
          </p:cNvPicPr>
          <p:nvPr>
            <a:wavAudioFile r:embed="rId4" name="section 3 - slide 1"/>
          </p:nvPr>
        </p:nvPicPr>
        <p:blipFill>
          <a:blip r:embed="rId14"/>
          <a:stretch>
            <a:fillRect/>
          </a:stretch>
        </p:blipFill>
        <p:spPr>
          <a:xfrm>
            <a:off x="12039600" y="6705600"/>
            <a:ext cx="304800" cy="304800"/>
          </a:xfrm>
          <a:prstGeom prst="rect">
            <a:avLst/>
          </a:prstGeom>
        </p:spPr>
      </p:pic>
    </p:spTree>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Baltimore-Washington Pkwy.jpg"/>
          <p:cNvPicPr>
            <a:picLocks noChangeAspect="1"/>
          </p:cNvPicPr>
          <p:nvPr/>
        </p:nvPicPr>
        <p:blipFill>
          <a:blip r:embed="rId4">
            <a:lum bright="19000" contrast="-33000"/>
          </a:blip>
          <a:srcRect l="3905" r="51465"/>
          <a:stretch>
            <a:fillRect/>
          </a:stretch>
        </p:blipFill>
        <p:spPr bwMode="auto">
          <a:xfrm>
            <a:off x="0" y="14288"/>
            <a:ext cx="24384000" cy="13716000"/>
          </a:xfrm>
          <a:prstGeom prst="rect">
            <a:avLst/>
          </a:prstGeom>
          <a:noFill/>
          <a:ln w="9525">
            <a:noFill/>
            <a:miter lim="800000"/>
            <a:headEnd/>
            <a:tailEnd/>
          </a:ln>
        </p:spPr>
      </p:pic>
      <p:sp>
        <p:nvSpPr>
          <p:cNvPr id="18434" name="TextBox 4"/>
          <p:cNvSpPr txBox="1">
            <a:spLocks noChangeArrowheads="1"/>
          </p:cNvSpPr>
          <p:nvPr/>
        </p:nvSpPr>
        <p:spPr bwMode="auto">
          <a:xfrm>
            <a:off x="5128220" y="1524000"/>
            <a:ext cx="14127585" cy="3785652"/>
          </a:xfrm>
          <a:prstGeom prst="rect">
            <a:avLst/>
          </a:prstGeom>
          <a:noFill/>
          <a:ln w="9525">
            <a:noFill/>
            <a:miter lim="800000"/>
            <a:headEnd/>
            <a:tailEnd/>
          </a:ln>
        </p:spPr>
        <p:txBody>
          <a:bodyPr wrap="none">
            <a:spAutoFit/>
          </a:bodyPr>
          <a:lstStyle/>
          <a:p>
            <a:pPr>
              <a:lnSpc>
                <a:spcPct val="80000"/>
              </a:lnSpc>
            </a:pPr>
            <a:r>
              <a:rPr lang="en-US" sz="15000" b="1" dirty="0" smtClean="0">
                <a:solidFill>
                  <a:srgbClr val="003300"/>
                </a:solidFill>
                <a:latin typeface="Calibri" pitchFamily="34" charset="0"/>
                <a:cs typeface="Calibri" pitchFamily="34" charset="0"/>
              </a:rPr>
              <a:t>Sections 3A &amp; 3B </a:t>
            </a:r>
          </a:p>
          <a:p>
            <a:pPr>
              <a:lnSpc>
                <a:spcPct val="80000"/>
              </a:lnSpc>
            </a:pPr>
            <a:r>
              <a:rPr lang="en-US" sz="15000" b="1" dirty="0" smtClean="0">
                <a:solidFill>
                  <a:srgbClr val="003300"/>
                </a:solidFill>
                <a:latin typeface="Calibri" pitchFamily="34" charset="0"/>
                <a:cs typeface="Calibri" pitchFamily="34" charset="0"/>
              </a:rPr>
              <a:t>Design Projects </a:t>
            </a:r>
            <a:endParaRPr lang="en-US" sz="15000" b="1" dirty="0">
              <a:solidFill>
                <a:srgbClr val="003300"/>
              </a:solidFill>
              <a:latin typeface="Calibri" pitchFamily="34" charset="0"/>
              <a:cs typeface="Calibri" pitchFamily="34" charset="0"/>
            </a:endParaRPr>
          </a:p>
        </p:txBody>
      </p:sp>
      <p:pic>
        <p:nvPicPr>
          <p:cNvPr id="18435" name="Picture 4" descr="Wekiva Logo.png"/>
          <p:cNvPicPr>
            <a:picLocks noChangeAspect="1"/>
          </p:cNvPicPr>
          <p:nvPr/>
        </p:nvPicPr>
        <p:blipFill>
          <a:blip r:embed="rId5"/>
          <a:srcRect r="11040"/>
          <a:stretch>
            <a:fillRect/>
          </a:stretch>
        </p:blipFill>
        <p:spPr bwMode="auto">
          <a:xfrm>
            <a:off x="8782050" y="11658600"/>
            <a:ext cx="6819900" cy="1804988"/>
          </a:xfrm>
          <a:prstGeom prst="rect">
            <a:avLst/>
          </a:prstGeom>
          <a:noFill/>
          <a:ln w="9525">
            <a:noFill/>
            <a:miter lim="800000"/>
            <a:headEnd/>
            <a:tailEnd/>
          </a:ln>
        </p:spPr>
      </p:pic>
      <p:pic>
        <p:nvPicPr>
          <p:cNvPr id="5" name="slide 10">
            <a:hlinkClick r:id="" action="ppaction://media"/>
          </p:cNvPr>
          <p:cNvPicPr>
            <a:picLocks noRot="1" noChangeAspect="1"/>
          </p:cNvPicPr>
          <p:nvPr>
            <a:wavAudioFile r:embed="rId1" name="slide 10"/>
          </p:nvPr>
        </p:nvPicPr>
        <p:blipFill>
          <a:blip r:embed="rId6"/>
          <a:stretch>
            <a:fillRect/>
          </a:stretch>
        </p:blipFill>
        <p:spPr>
          <a:xfrm>
            <a:off x="12039600" y="6705600"/>
            <a:ext cx="304800" cy="304800"/>
          </a:xfrm>
          <a:prstGeom prst="rect">
            <a:avLst/>
          </a:prstGeom>
        </p:spPr>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5"/>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5"/>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10" name="TextBox 9"/>
          <p:cNvSpPr txBox="1"/>
          <p:nvPr/>
        </p:nvSpPr>
        <p:spPr>
          <a:xfrm>
            <a:off x="1219200" y="990600"/>
            <a:ext cx="6172200" cy="969496"/>
          </a:xfrm>
          <a:prstGeom prst="rect">
            <a:avLst/>
          </a:prstGeom>
          <a:noFill/>
        </p:spPr>
        <p:txBody>
          <a:bodyPr wrap="square" rtlCol="0">
            <a:spAutoFit/>
          </a:bodyPr>
          <a:lstStyle/>
          <a:p>
            <a:r>
              <a:rPr lang="en-US" b="1" dirty="0" smtClean="0">
                <a:solidFill>
                  <a:srgbClr val="003300"/>
                </a:solidFill>
              </a:rPr>
              <a:t>Section 3 Overall</a:t>
            </a:r>
            <a:endParaRPr lang="en-US" b="1" dirty="0">
              <a:solidFill>
                <a:srgbClr val="003300"/>
              </a:solidFill>
            </a:endParaRPr>
          </a:p>
        </p:txBody>
      </p:sp>
      <p:pic>
        <p:nvPicPr>
          <p:cNvPr id="8" name="Content Placeholder 7" descr="Sections 3A_3B Overview 070813.jpg"/>
          <p:cNvPicPr>
            <a:picLocks noGrp="1" noChangeAspect="1"/>
          </p:cNvPicPr>
          <p:nvPr>
            <p:ph idx="1"/>
          </p:nvPr>
        </p:nvPicPr>
        <p:blipFill>
          <a:blip r:embed="rId6"/>
          <a:stretch>
            <a:fillRect/>
          </a:stretch>
        </p:blipFill>
        <p:spPr>
          <a:xfrm>
            <a:off x="1" y="3657600"/>
            <a:ext cx="24384000" cy="7622165"/>
          </a:xfrm>
        </p:spPr>
      </p:pic>
      <p:pic>
        <p:nvPicPr>
          <p:cNvPr id="11" name="slide 11">
            <a:hlinkClick r:id="" action="ppaction://media"/>
          </p:cNvPr>
          <p:cNvPicPr>
            <a:picLocks noRot="1" noChangeAspect="1"/>
          </p:cNvPicPr>
          <p:nvPr>
            <a:wavAudioFile r:embed="rId1" name="slide 11"/>
          </p:nvPr>
        </p:nvPicPr>
        <p:blipFill>
          <a:blip r:embed="rId7"/>
          <a:stretch>
            <a:fillRect/>
          </a:stretch>
        </p:blipFill>
        <p:spPr>
          <a:xfrm>
            <a:off x="12039600" y="6705600"/>
            <a:ext cx="304800" cy="304800"/>
          </a:xfrm>
          <a:prstGeom prst="rect">
            <a:avLst/>
          </a:prstGeom>
        </p:spPr>
      </p:pic>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5"/>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5"/>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7" name="TextBox 6"/>
          <p:cNvSpPr txBox="1"/>
          <p:nvPr/>
        </p:nvSpPr>
        <p:spPr>
          <a:xfrm>
            <a:off x="1371600" y="762000"/>
            <a:ext cx="5943600" cy="1846659"/>
          </a:xfrm>
          <a:prstGeom prst="rect">
            <a:avLst/>
          </a:prstGeom>
          <a:noFill/>
        </p:spPr>
        <p:txBody>
          <a:bodyPr wrap="square" rtlCol="0">
            <a:spAutoFit/>
          </a:bodyPr>
          <a:lstStyle/>
          <a:p>
            <a:r>
              <a:rPr lang="en-US" b="1" dirty="0" smtClean="0">
                <a:solidFill>
                  <a:srgbClr val="003300"/>
                </a:solidFill>
              </a:rPr>
              <a:t>Section 3 –</a:t>
            </a:r>
          </a:p>
          <a:p>
            <a:r>
              <a:rPr lang="en-US" b="1" dirty="0" smtClean="0">
                <a:solidFill>
                  <a:srgbClr val="003300"/>
                </a:solidFill>
              </a:rPr>
              <a:t>Typical Sections</a:t>
            </a:r>
            <a:endParaRPr lang="en-US" b="1" dirty="0">
              <a:solidFill>
                <a:srgbClr val="003300"/>
              </a:solidFill>
            </a:endParaRPr>
          </a:p>
        </p:txBody>
      </p:sp>
      <p:pic>
        <p:nvPicPr>
          <p:cNvPr id="9" name="Content Placeholder 8" descr="phtypicals070913.jpg"/>
          <p:cNvPicPr>
            <a:picLocks noGrp="1" noChangeAspect="1"/>
          </p:cNvPicPr>
          <p:nvPr>
            <p:ph idx="1"/>
          </p:nvPr>
        </p:nvPicPr>
        <p:blipFill>
          <a:blip r:embed="rId6"/>
          <a:stretch>
            <a:fillRect/>
          </a:stretch>
        </p:blipFill>
        <p:spPr>
          <a:xfrm>
            <a:off x="8305801" y="1"/>
            <a:ext cx="9122830" cy="13684250"/>
          </a:xfrm>
        </p:spPr>
      </p:pic>
      <p:pic>
        <p:nvPicPr>
          <p:cNvPr id="10" name="slide 12">
            <a:hlinkClick r:id="" action="ppaction://media"/>
          </p:cNvPr>
          <p:cNvPicPr>
            <a:picLocks noRot="1" noChangeAspect="1"/>
          </p:cNvPicPr>
          <p:nvPr>
            <a:wavAudioFile r:embed="rId1" name="slide 12"/>
          </p:nvPr>
        </p:nvPicPr>
        <p:blipFill>
          <a:blip r:embed="rId7"/>
          <a:stretch>
            <a:fillRect/>
          </a:stretch>
        </p:blipFill>
        <p:spPr>
          <a:xfrm>
            <a:off x="12039600" y="6705600"/>
            <a:ext cx="304800" cy="304800"/>
          </a:xfrm>
          <a:prstGeom prst="rect">
            <a:avLst/>
          </a:prstGeom>
        </p:spPr>
      </p:pic>
    </p:spTree>
  </p:cSld>
  <p:clrMapOvr>
    <a:masterClrMapping/>
  </p:clrMapOvr>
  <p:transition advClick="0"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5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5"/>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5"/>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7" name="TextBox 6"/>
          <p:cNvSpPr txBox="1"/>
          <p:nvPr/>
        </p:nvSpPr>
        <p:spPr>
          <a:xfrm>
            <a:off x="1219200" y="990600"/>
            <a:ext cx="5943600" cy="969496"/>
          </a:xfrm>
          <a:prstGeom prst="rect">
            <a:avLst/>
          </a:prstGeom>
          <a:noFill/>
        </p:spPr>
        <p:txBody>
          <a:bodyPr wrap="square" rtlCol="0">
            <a:spAutoFit/>
          </a:bodyPr>
          <a:lstStyle/>
          <a:p>
            <a:r>
              <a:rPr lang="en-US" b="1" dirty="0" smtClean="0">
                <a:solidFill>
                  <a:srgbClr val="003300"/>
                </a:solidFill>
              </a:rPr>
              <a:t>Section 3A</a:t>
            </a:r>
            <a:endParaRPr lang="en-US" b="1" dirty="0">
              <a:solidFill>
                <a:srgbClr val="003300"/>
              </a:solidFill>
            </a:endParaRPr>
          </a:p>
        </p:txBody>
      </p:sp>
      <p:pic>
        <p:nvPicPr>
          <p:cNvPr id="8" name="Content Placeholder 7" descr="Section 3A plan profile 070913.jpg"/>
          <p:cNvPicPr>
            <a:picLocks noGrp="1" noChangeAspect="1"/>
          </p:cNvPicPr>
          <p:nvPr>
            <p:ph idx="1"/>
          </p:nvPr>
        </p:nvPicPr>
        <p:blipFill>
          <a:blip r:embed="rId6"/>
          <a:srcRect t="7401" b="7072"/>
          <a:stretch>
            <a:fillRect/>
          </a:stretch>
        </p:blipFill>
        <p:spPr>
          <a:xfrm>
            <a:off x="1676400" y="1828800"/>
            <a:ext cx="20794395" cy="11856453"/>
          </a:xfrm>
        </p:spPr>
      </p:pic>
      <p:pic>
        <p:nvPicPr>
          <p:cNvPr id="9" name="slide 13">
            <a:hlinkClick r:id="" action="ppaction://media"/>
          </p:cNvPr>
          <p:cNvPicPr>
            <a:picLocks noRot="1" noChangeAspect="1"/>
          </p:cNvPicPr>
          <p:nvPr>
            <a:wavAudioFile r:embed="rId1" name="slide 13"/>
          </p:nvPr>
        </p:nvPicPr>
        <p:blipFill>
          <a:blip r:embed="rId7"/>
          <a:stretch>
            <a:fillRect/>
          </a:stretch>
        </p:blipFill>
        <p:spPr>
          <a:xfrm>
            <a:off x="12039600" y="6705600"/>
            <a:ext cx="304800" cy="304800"/>
          </a:xfrm>
          <a:prstGeom prst="rect">
            <a:avLst/>
          </a:prstGeom>
        </p:spPr>
      </p:pic>
    </p:spTree>
  </p:cSld>
  <p:clrMapOvr>
    <a:masterClrMapping/>
  </p:clrMapOvr>
  <p:transition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5"/>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5"/>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7" name="TextBox 6"/>
          <p:cNvSpPr txBox="1"/>
          <p:nvPr/>
        </p:nvSpPr>
        <p:spPr>
          <a:xfrm>
            <a:off x="1066800" y="990600"/>
            <a:ext cx="6553200" cy="1631216"/>
          </a:xfrm>
          <a:prstGeom prst="rect">
            <a:avLst/>
          </a:prstGeom>
          <a:noFill/>
        </p:spPr>
        <p:txBody>
          <a:bodyPr wrap="square" rtlCol="0">
            <a:spAutoFit/>
          </a:bodyPr>
          <a:lstStyle/>
          <a:p>
            <a:pPr algn="l"/>
            <a:r>
              <a:rPr lang="en-US" sz="5000" b="1" dirty="0" smtClean="0">
                <a:solidFill>
                  <a:srgbClr val="003300"/>
                </a:solidFill>
              </a:rPr>
              <a:t>Section 3A – Pond Siting Evaluation</a:t>
            </a:r>
            <a:endParaRPr lang="en-US" sz="5000" b="1" dirty="0">
              <a:solidFill>
                <a:srgbClr val="003300"/>
              </a:solidFill>
            </a:endParaRPr>
          </a:p>
        </p:txBody>
      </p:sp>
      <p:pic>
        <p:nvPicPr>
          <p:cNvPr id="9" name="Content Placeholder 8" descr="PondExhibits062613_Page_1.jpg"/>
          <p:cNvPicPr>
            <a:picLocks noGrp="1" noChangeAspect="1"/>
          </p:cNvPicPr>
          <p:nvPr>
            <p:ph idx="1"/>
          </p:nvPr>
        </p:nvPicPr>
        <p:blipFill>
          <a:blip r:embed="rId6"/>
          <a:stretch>
            <a:fillRect/>
          </a:stretch>
        </p:blipFill>
        <p:spPr>
          <a:xfrm>
            <a:off x="533400" y="3048000"/>
            <a:ext cx="14826345" cy="9601200"/>
          </a:xfrm>
        </p:spPr>
      </p:pic>
      <p:pic>
        <p:nvPicPr>
          <p:cNvPr id="10" name="Picture 9" descr="PondExhibits062613_Page_2.jpg"/>
          <p:cNvPicPr>
            <a:picLocks noChangeAspect="1"/>
          </p:cNvPicPr>
          <p:nvPr/>
        </p:nvPicPr>
        <p:blipFill>
          <a:blip r:embed="rId7"/>
          <a:stretch>
            <a:fillRect/>
          </a:stretch>
        </p:blipFill>
        <p:spPr>
          <a:xfrm>
            <a:off x="2209800" y="2590800"/>
            <a:ext cx="15567660" cy="10081260"/>
          </a:xfrm>
          <a:prstGeom prst="rect">
            <a:avLst/>
          </a:prstGeom>
        </p:spPr>
      </p:pic>
      <p:pic>
        <p:nvPicPr>
          <p:cNvPr id="11" name="Picture 10" descr="PondExhibits062613_Page_3.jpg"/>
          <p:cNvPicPr>
            <a:picLocks noChangeAspect="1"/>
          </p:cNvPicPr>
          <p:nvPr/>
        </p:nvPicPr>
        <p:blipFill>
          <a:blip r:embed="rId8"/>
          <a:stretch>
            <a:fillRect/>
          </a:stretch>
        </p:blipFill>
        <p:spPr>
          <a:xfrm>
            <a:off x="3886200" y="2590800"/>
            <a:ext cx="15567660" cy="10081260"/>
          </a:xfrm>
          <a:prstGeom prst="rect">
            <a:avLst/>
          </a:prstGeom>
        </p:spPr>
      </p:pic>
      <p:pic>
        <p:nvPicPr>
          <p:cNvPr id="12" name="Picture 11" descr="PondExhibits062613_Page_4.jpg"/>
          <p:cNvPicPr>
            <a:picLocks noChangeAspect="1"/>
          </p:cNvPicPr>
          <p:nvPr/>
        </p:nvPicPr>
        <p:blipFill>
          <a:blip r:embed="rId9"/>
          <a:stretch>
            <a:fillRect/>
          </a:stretch>
        </p:blipFill>
        <p:spPr>
          <a:xfrm>
            <a:off x="5486400" y="2590800"/>
            <a:ext cx="15567660" cy="10081260"/>
          </a:xfrm>
          <a:prstGeom prst="rect">
            <a:avLst/>
          </a:prstGeom>
        </p:spPr>
      </p:pic>
      <p:pic>
        <p:nvPicPr>
          <p:cNvPr id="13" name="Picture 12" descr="PondExhibits062613_Page_5.jpg"/>
          <p:cNvPicPr>
            <a:picLocks noChangeAspect="1"/>
          </p:cNvPicPr>
          <p:nvPr/>
        </p:nvPicPr>
        <p:blipFill>
          <a:blip r:embed="rId10"/>
          <a:stretch>
            <a:fillRect/>
          </a:stretch>
        </p:blipFill>
        <p:spPr>
          <a:xfrm>
            <a:off x="7010400" y="2590800"/>
            <a:ext cx="15567660" cy="10081260"/>
          </a:xfrm>
          <a:prstGeom prst="rect">
            <a:avLst/>
          </a:prstGeom>
        </p:spPr>
      </p:pic>
      <p:pic>
        <p:nvPicPr>
          <p:cNvPr id="14" name="Picture 13" descr="PondExhibits062613_Page_6.jpg"/>
          <p:cNvPicPr>
            <a:picLocks noChangeAspect="1"/>
          </p:cNvPicPr>
          <p:nvPr/>
        </p:nvPicPr>
        <p:blipFill>
          <a:blip r:embed="rId11"/>
          <a:stretch>
            <a:fillRect/>
          </a:stretch>
        </p:blipFill>
        <p:spPr>
          <a:xfrm>
            <a:off x="8816340" y="2590800"/>
            <a:ext cx="15567660" cy="10081260"/>
          </a:xfrm>
          <a:prstGeom prst="rect">
            <a:avLst/>
          </a:prstGeom>
        </p:spPr>
      </p:pic>
      <p:pic>
        <p:nvPicPr>
          <p:cNvPr id="15" name="slide 14">
            <a:hlinkClick r:id="" action="ppaction://media"/>
          </p:cNvPr>
          <p:cNvPicPr>
            <a:picLocks noRot="1" noChangeAspect="1"/>
          </p:cNvPicPr>
          <p:nvPr>
            <a:wavAudioFile r:embed="rId1" name="slide 14"/>
          </p:nvPr>
        </p:nvPicPr>
        <p:blipFill>
          <a:blip r:embed="rId12"/>
          <a:stretch>
            <a:fillRect/>
          </a:stretch>
        </p:blipFill>
        <p:spPr>
          <a:xfrm>
            <a:off x="12039600" y="6705600"/>
            <a:ext cx="304800" cy="304800"/>
          </a:xfrm>
          <a:prstGeom prst="rect">
            <a:avLst/>
          </a:prstGeom>
        </p:spPr>
      </p:pic>
    </p:spTree>
  </p:cSld>
  <p:clrMapOvr>
    <a:masterClrMapping/>
  </p:clrMapOvr>
  <p:transition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99" fill="hold"/>
                                        <p:tgtEl>
                                          <p:spTgt spid="15"/>
                                        </p:tgtEl>
                                      </p:cBhvr>
                                    </p:cmd>
                                  </p:childTnLst>
                                </p:cTn>
                              </p:par>
                              <p:par>
                                <p:cTn id="7" presetID="4"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ox(in)">
                                      <p:cBhvr>
                                        <p:cTn id="9" dur="2000"/>
                                        <p:tgtEl>
                                          <p:spTgt spid="9"/>
                                        </p:tgtEl>
                                      </p:cBhvr>
                                    </p:animEffect>
                                  </p:childTnLst>
                                </p:cTn>
                              </p:par>
                              <p:par>
                                <p:cTn id="10" presetID="2" presetClass="entr" presetSubtype="4" fill="hold" nodeType="withEffect">
                                  <p:stCondLst>
                                    <p:cond delay="5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0" fill="hold"/>
                                        <p:tgtEl>
                                          <p:spTgt spid="10"/>
                                        </p:tgtEl>
                                        <p:attrNameLst>
                                          <p:attrName>ppt_x</p:attrName>
                                        </p:attrNameLst>
                                      </p:cBhvr>
                                      <p:tavLst>
                                        <p:tav tm="0">
                                          <p:val>
                                            <p:strVal val="#ppt_x"/>
                                          </p:val>
                                        </p:tav>
                                        <p:tav tm="100000">
                                          <p:val>
                                            <p:strVal val="#ppt_x"/>
                                          </p:val>
                                        </p:tav>
                                      </p:tavLst>
                                    </p:anim>
                                    <p:anim calcmode="lin" valueType="num">
                                      <p:cBhvr additive="base">
                                        <p:cTn id="13" dur="50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2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0" fill="hold"/>
                                        <p:tgtEl>
                                          <p:spTgt spid="11"/>
                                        </p:tgtEl>
                                        <p:attrNameLst>
                                          <p:attrName>ppt_x</p:attrName>
                                        </p:attrNameLst>
                                      </p:cBhvr>
                                      <p:tavLst>
                                        <p:tav tm="0">
                                          <p:val>
                                            <p:strVal val="#ppt_x"/>
                                          </p:val>
                                        </p:tav>
                                        <p:tav tm="100000">
                                          <p:val>
                                            <p:strVal val="#ppt_x"/>
                                          </p:val>
                                        </p:tav>
                                      </p:tavLst>
                                    </p:anim>
                                    <p:anim calcmode="lin" valueType="num">
                                      <p:cBhvr additive="base">
                                        <p:cTn id="17" dur="50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00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0" fill="hold"/>
                                        <p:tgtEl>
                                          <p:spTgt spid="12"/>
                                        </p:tgtEl>
                                        <p:attrNameLst>
                                          <p:attrName>ppt_x</p:attrName>
                                        </p:attrNameLst>
                                      </p:cBhvr>
                                      <p:tavLst>
                                        <p:tav tm="0">
                                          <p:val>
                                            <p:strVal val="#ppt_x"/>
                                          </p:val>
                                        </p:tav>
                                        <p:tav tm="100000">
                                          <p:val>
                                            <p:strVal val="#ppt_x"/>
                                          </p:val>
                                        </p:tav>
                                      </p:tavLst>
                                    </p:anim>
                                    <p:anim calcmode="lin" valueType="num">
                                      <p:cBhvr additive="base">
                                        <p:cTn id="21" dur="50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6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0" fill="hold"/>
                                        <p:tgtEl>
                                          <p:spTgt spid="13"/>
                                        </p:tgtEl>
                                        <p:attrNameLst>
                                          <p:attrName>ppt_x</p:attrName>
                                        </p:attrNameLst>
                                      </p:cBhvr>
                                      <p:tavLst>
                                        <p:tav tm="0">
                                          <p:val>
                                            <p:strVal val="#ppt_x"/>
                                          </p:val>
                                        </p:tav>
                                        <p:tav tm="100000">
                                          <p:val>
                                            <p:strVal val="#ppt_x"/>
                                          </p:val>
                                        </p:tav>
                                      </p:tavLst>
                                    </p:anim>
                                    <p:anim calcmode="lin" valueType="num">
                                      <p:cBhvr additive="base">
                                        <p:cTn id="25" dur="50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325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0" fill="hold"/>
                                        <p:tgtEl>
                                          <p:spTgt spid="14"/>
                                        </p:tgtEl>
                                        <p:attrNameLst>
                                          <p:attrName>ppt_x</p:attrName>
                                        </p:attrNameLst>
                                      </p:cBhvr>
                                      <p:tavLst>
                                        <p:tav tm="0">
                                          <p:val>
                                            <p:strVal val="#ppt_x"/>
                                          </p:val>
                                        </p:tav>
                                        <p:tav tm="100000">
                                          <p:val>
                                            <p:strVal val="#ppt_x"/>
                                          </p:val>
                                        </p:tav>
                                      </p:tavLst>
                                    </p:anim>
                                    <p:anim calcmode="lin" valueType="num">
                                      <p:cBhvr additive="base">
                                        <p:cTn id="29"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5"/>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6"/>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6"/>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6"/>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7" name="TextBox 6"/>
          <p:cNvSpPr txBox="1"/>
          <p:nvPr/>
        </p:nvSpPr>
        <p:spPr>
          <a:xfrm>
            <a:off x="1371600" y="533400"/>
            <a:ext cx="5943600" cy="1846659"/>
          </a:xfrm>
          <a:prstGeom prst="rect">
            <a:avLst/>
          </a:prstGeom>
          <a:noFill/>
        </p:spPr>
        <p:txBody>
          <a:bodyPr wrap="square" rtlCol="0">
            <a:spAutoFit/>
          </a:bodyPr>
          <a:lstStyle/>
          <a:p>
            <a:r>
              <a:rPr lang="en-US" b="1" dirty="0" smtClean="0">
                <a:solidFill>
                  <a:srgbClr val="003300"/>
                </a:solidFill>
              </a:rPr>
              <a:t>Section 3B – </a:t>
            </a:r>
          </a:p>
          <a:p>
            <a:r>
              <a:rPr lang="en-US" b="1" dirty="0" smtClean="0">
                <a:solidFill>
                  <a:srgbClr val="003300"/>
                </a:solidFill>
              </a:rPr>
              <a:t>US 441</a:t>
            </a:r>
            <a:endParaRPr lang="en-US" b="1" dirty="0">
              <a:solidFill>
                <a:srgbClr val="003300"/>
              </a:solidFill>
            </a:endParaRPr>
          </a:p>
        </p:txBody>
      </p:sp>
      <p:pic>
        <p:nvPicPr>
          <p:cNvPr id="9" name="Content Placeholder 8" descr="Section 3B_441Board.jpg"/>
          <p:cNvPicPr>
            <a:picLocks noGrp="1" noChangeAspect="1"/>
          </p:cNvPicPr>
          <p:nvPr>
            <p:ph idx="1"/>
          </p:nvPr>
        </p:nvPicPr>
        <p:blipFill>
          <a:blip r:embed="rId7"/>
          <a:stretch>
            <a:fillRect/>
          </a:stretch>
        </p:blipFill>
        <p:spPr>
          <a:xfrm>
            <a:off x="1524000" y="2362200"/>
            <a:ext cx="21615398" cy="11277600"/>
          </a:xfrm>
        </p:spPr>
      </p:pic>
      <p:pic>
        <p:nvPicPr>
          <p:cNvPr id="8" name="slide 15">
            <a:hlinkClick r:id="" action="ppaction://media"/>
          </p:cNvPr>
          <p:cNvPicPr>
            <a:picLocks noRot="1" noChangeAspect="1"/>
          </p:cNvPicPr>
          <p:nvPr>
            <a:wavAudioFile r:embed="rId1" name="slide 15"/>
          </p:nvPr>
        </p:nvPicPr>
        <p:blipFill>
          <a:blip r:embed="rId8"/>
          <a:stretch>
            <a:fillRect/>
          </a:stretch>
        </p:blipFill>
        <p:spPr>
          <a:xfrm>
            <a:off x="12039600" y="6705600"/>
            <a:ext cx="304800" cy="304800"/>
          </a:xfrm>
          <a:prstGeom prst="rect">
            <a:avLst/>
          </a:prstGeom>
        </p:spPr>
      </p:pic>
      <p:pic>
        <p:nvPicPr>
          <p:cNvPr id="10" name="slide 15">
            <a:hlinkClick r:id="" action="ppaction://media"/>
          </p:cNvPr>
          <p:cNvPicPr>
            <a:picLocks noRot="1" noChangeAspect="1"/>
          </p:cNvPicPr>
          <p:nvPr>
            <a:wavAudioFile r:embed="rId2" name="slide 15"/>
          </p:nvPr>
        </p:nvPicPr>
        <p:blipFill>
          <a:blip r:embed="rId9"/>
          <a:stretch>
            <a:fillRect/>
          </a:stretch>
        </p:blipFill>
        <p:spPr>
          <a:xfrm>
            <a:off x="12039600" y="6705600"/>
            <a:ext cx="304800" cy="304800"/>
          </a:xfrm>
          <a:prstGeom prst="rect">
            <a:avLst/>
          </a:prstGeom>
        </p:spPr>
      </p:pic>
    </p:spTree>
  </p:cSld>
  <p:clrMapOvr>
    <a:masterClrMapping/>
  </p:clrMapOvr>
  <p:transition advClick="0" advTm="6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showWhenStopped="0">
                <p:cTn id="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5"/>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5"/>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sp>
        <p:nvSpPr>
          <p:cNvPr id="7" name="TextBox 6"/>
          <p:cNvSpPr txBox="1"/>
          <p:nvPr/>
        </p:nvSpPr>
        <p:spPr>
          <a:xfrm>
            <a:off x="1371600" y="762000"/>
            <a:ext cx="5943600" cy="1846659"/>
          </a:xfrm>
          <a:prstGeom prst="rect">
            <a:avLst/>
          </a:prstGeom>
          <a:noFill/>
        </p:spPr>
        <p:txBody>
          <a:bodyPr wrap="square" rtlCol="0">
            <a:spAutoFit/>
          </a:bodyPr>
          <a:lstStyle/>
          <a:p>
            <a:r>
              <a:rPr lang="en-US" b="1" dirty="0" smtClean="0">
                <a:solidFill>
                  <a:srgbClr val="003300"/>
                </a:solidFill>
              </a:rPr>
              <a:t>Section 3B –</a:t>
            </a:r>
          </a:p>
          <a:p>
            <a:r>
              <a:rPr lang="en-US" b="1" dirty="0" smtClean="0">
                <a:solidFill>
                  <a:srgbClr val="003300"/>
                </a:solidFill>
              </a:rPr>
              <a:t>SR 46</a:t>
            </a:r>
            <a:endParaRPr lang="en-US" b="1" dirty="0">
              <a:solidFill>
                <a:srgbClr val="003300"/>
              </a:solidFill>
            </a:endParaRPr>
          </a:p>
        </p:txBody>
      </p:sp>
      <p:pic>
        <p:nvPicPr>
          <p:cNvPr id="9" name="Content Placeholder 8" descr="Section 3B_46Board.jpg"/>
          <p:cNvPicPr>
            <a:picLocks noGrp="1" noChangeAspect="1"/>
          </p:cNvPicPr>
          <p:nvPr>
            <p:ph idx="1"/>
          </p:nvPr>
        </p:nvPicPr>
        <p:blipFill>
          <a:blip r:embed="rId6"/>
          <a:stretch>
            <a:fillRect/>
          </a:stretch>
        </p:blipFill>
        <p:spPr>
          <a:xfrm>
            <a:off x="304802" y="2590800"/>
            <a:ext cx="23774398" cy="10972800"/>
          </a:xfrm>
        </p:spPr>
      </p:pic>
      <p:pic>
        <p:nvPicPr>
          <p:cNvPr id="8" name="slide 16">
            <a:hlinkClick r:id="" action="ppaction://media"/>
          </p:cNvPr>
          <p:cNvPicPr>
            <a:picLocks noRot="1" noChangeAspect="1"/>
          </p:cNvPicPr>
          <p:nvPr>
            <a:wavAudioFile r:embed="rId1" name="slide 16"/>
          </p:nvPr>
        </p:nvPicPr>
        <p:blipFill>
          <a:blip r:embed="rId7"/>
          <a:stretch>
            <a:fillRect/>
          </a:stretch>
        </p:blipFill>
        <p:spPr>
          <a:xfrm>
            <a:off x="12039600" y="6705600"/>
            <a:ext cx="304800" cy="304800"/>
          </a:xfrm>
          <a:prstGeom prst="rect">
            <a:avLst/>
          </a:prstGeom>
        </p:spPr>
      </p:pic>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5"/>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5"/>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pic>
        <p:nvPicPr>
          <p:cNvPr id="10" name="Sequence 02(compressed.mp4">
            <a:hlinkClick r:id="" action="ppaction://media"/>
          </p:cNvPr>
          <p:cNvPicPr>
            <a:picLocks noGrp="1" noRot="1" noChangeAspect="1"/>
          </p:cNvPicPr>
          <p:nvPr>
            <p:ph idx="1"/>
            <a:videoFile r:link="rId1"/>
          </p:nvPr>
        </p:nvPicPr>
        <p:blipFill>
          <a:blip r:embed="rId6"/>
          <a:stretch>
            <a:fillRect/>
          </a:stretch>
        </p:blipFill>
        <p:spPr>
          <a:xfrm>
            <a:off x="2819400" y="0"/>
            <a:ext cx="18245667" cy="13684250"/>
          </a:xfrm>
          <a:prstGeom prst="rect">
            <a:avLst/>
          </a:prstGeom>
        </p:spPr>
      </p:pic>
    </p:spTree>
  </p:cSld>
  <p:clrMapOvr>
    <a:masterClrMapping/>
  </p:clrMapOvr>
  <p:transition advClick="0" advTm="20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7413" name="Picture 10"/>
          <p:cNvPicPr>
            <a:picLocks noChangeAspect="1"/>
          </p:cNvPicPr>
          <p:nvPr/>
        </p:nvPicPr>
        <p:blipFill>
          <a:blip r:embed="rId5"/>
          <a:srcRect t="484" r="43039" b="36842"/>
          <a:stretch>
            <a:fillRect/>
          </a:stretch>
        </p:blipFill>
        <p:spPr bwMode="auto">
          <a:xfrm>
            <a:off x="7467600" y="996950"/>
            <a:ext cx="16916400" cy="755650"/>
          </a:xfrm>
          <a:prstGeom prst="rect">
            <a:avLst/>
          </a:prstGeom>
          <a:noFill/>
          <a:ln w="9525">
            <a:solidFill>
              <a:srgbClr val="BBE0E3"/>
            </a:solidFill>
            <a:miter lim="800000"/>
            <a:headEnd/>
            <a:tailEnd/>
          </a:ln>
        </p:spPr>
      </p:pic>
      <p:pic>
        <p:nvPicPr>
          <p:cNvPr id="17414" name="Picture 11"/>
          <p:cNvPicPr>
            <a:picLocks noChangeAspect="1"/>
          </p:cNvPicPr>
          <p:nvPr/>
        </p:nvPicPr>
        <p:blipFill>
          <a:blip r:embed="rId5"/>
          <a:srcRect l="53369" t="484" r="43295" b="36842"/>
          <a:stretch>
            <a:fillRect/>
          </a:stretch>
        </p:blipFill>
        <p:spPr bwMode="auto">
          <a:xfrm>
            <a:off x="0" y="996950"/>
            <a:ext cx="990600" cy="755650"/>
          </a:xfrm>
          <a:prstGeom prst="rect">
            <a:avLst/>
          </a:prstGeom>
          <a:noFill/>
          <a:ln w="9525">
            <a:solidFill>
              <a:srgbClr val="BBE0E3"/>
            </a:solidFill>
            <a:miter lim="800000"/>
            <a:headEnd/>
            <a:tailEnd/>
          </a:ln>
        </p:spPr>
      </p:pic>
      <p:graphicFrame>
        <p:nvGraphicFramePr>
          <p:cNvPr id="9" name="Content Placeholder 8"/>
          <p:cNvGraphicFramePr>
            <a:graphicFrameLocks noGrp="1"/>
          </p:cNvGraphicFramePr>
          <p:nvPr>
            <p:ph idx="1"/>
          </p:nvPr>
        </p:nvGraphicFramePr>
        <p:xfrm>
          <a:off x="2882901" y="3063240"/>
          <a:ext cx="19062699" cy="8214360"/>
        </p:xfrm>
        <a:graphic>
          <a:graphicData uri="http://schemas.openxmlformats.org/drawingml/2006/table">
            <a:tbl>
              <a:tblPr firstRow="1" bandRow="1">
                <a:tableStyleId>{5C22544A-7EE6-4342-B048-85BDC9FD1C3A}</a:tableStyleId>
              </a:tblPr>
              <a:tblGrid>
                <a:gridCol w="7600864"/>
                <a:gridCol w="5107602"/>
                <a:gridCol w="6354233"/>
              </a:tblGrid>
              <a:tr h="1264737">
                <a:tc>
                  <a:txBody>
                    <a:bodyPr/>
                    <a:lstStyle/>
                    <a:p>
                      <a:r>
                        <a:rPr lang="en-US" sz="4800" dirty="0" smtClean="0"/>
                        <a:t>PROJECT PHASE</a:t>
                      </a:r>
                      <a:endParaRPr lang="en-US" sz="4800" dirty="0"/>
                    </a:p>
                  </a:txBody>
                  <a:tcPr>
                    <a:gradFill flip="none" rotWithShape="1">
                      <a:gsLst>
                        <a:gs pos="0">
                          <a:srgbClr val="DDEBCF"/>
                        </a:gs>
                        <a:gs pos="50000">
                          <a:srgbClr val="9CB86E"/>
                        </a:gs>
                        <a:gs pos="100000">
                          <a:srgbClr val="156B13"/>
                        </a:gs>
                      </a:gsLst>
                      <a:lin ang="5400000" scaled="0"/>
                      <a:tileRect/>
                    </a:gradFill>
                  </a:tcPr>
                </a:tc>
                <a:tc>
                  <a:txBody>
                    <a:bodyPr/>
                    <a:lstStyle/>
                    <a:p>
                      <a:r>
                        <a:rPr lang="en-US" sz="4800" dirty="0" smtClean="0"/>
                        <a:t>COST </a:t>
                      </a:r>
                      <a:endParaRPr lang="en-US" sz="4800" dirty="0"/>
                    </a:p>
                  </a:txBody>
                  <a:tcPr>
                    <a:gradFill flip="none" rotWithShape="1">
                      <a:gsLst>
                        <a:gs pos="0">
                          <a:srgbClr val="DDEBCF"/>
                        </a:gs>
                        <a:gs pos="50000">
                          <a:srgbClr val="9CB86E"/>
                        </a:gs>
                        <a:gs pos="100000">
                          <a:srgbClr val="156B13"/>
                        </a:gs>
                      </a:gsLst>
                      <a:lin ang="5400000" scaled="0"/>
                      <a:tileRect/>
                    </a:gradFill>
                  </a:tcPr>
                </a:tc>
                <a:tc>
                  <a:txBody>
                    <a:bodyPr/>
                    <a:lstStyle/>
                    <a:p>
                      <a:r>
                        <a:rPr lang="en-US" sz="4800" dirty="0" smtClean="0"/>
                        <a:t>SCHEDULE</a:t>
                      </a:r>
                      <a:endParaRPr lang="en-US" sz="4800" dirty="0"/>
                    </a:p>
                  </a:txBody>
                  <a:tcPr>
                    <a:gradFill flip="none" rotWithShape="1">
                      <a:gsLst>
                        <a:gs pos="0">
                          <a:srgbClr val="DDEBCF"/>
                        </a:gs>
                        <a:gs pos="50000">
                          <a:srgbClr val="9CB86E"/>
                        </a:gs>
                        <a:gs pos="100000">
                          <a:srgbClr val="156B13"/>
                        </a:gs>
                      </a:gsLst>
                      <a:lin ang="5400000" scaled="0"/>
                      <a:tileRect/>
                    </a:gradFill>
                  </a:tcPr>
                </a:tc>
              </a:tr>
              <a:tr h="1470525">
                <a:tc>
                  <a:txBody>
                    <a:bodyPr/>
                    <a:lstStyle/>
                    <a:p>
                      <a:r>
                        <a:rPr lang="en-US" sz="4000" dirty="0" smtClean="0">
                          <a:solidFill>
                            <a:schemeClr val="tx1"/>
                          </a:solidFill>
                        </a:rPr>
                        <a:t>Design</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000" dirty="0" smtClean="0">
                          <a:solidFill>
                            <a:schemeClr val="tx1"/>
                          </a:solidFill>
                        </a:rPr>
                        <a:t>$  4.9 Million </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000" dirty="0" smtClean="0">
                          <a:solidFill>
                            <a:schemeClr val="tx1"/>
                          </a:solidFill>
                        </a:rPr>
                        <a:t>2012 – 2015</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r>
              <a:tr h="1474812">
                <a:tc>
                  <a:txBody>
                    <a:bodyPr/>
                    <a:lstStyle/>
                    <a:p>
                      <a:r>
                        <a:rPr lang="en-US" sz="4000" kern="1200" dirty="0" smtClean="0">
                          <a:solidFill>
                            <a:schemeClr val="tx1"/>
                          </a:solidFill>
                          <a:latin typeface="+mn-lt"/>
                          <a:ea typeface="+mn-ea"/>
                          <a:cs typeface="+mn-cs"/>
                        </a:rPr>
                        <a:t>Right-Of-Way Acquisition </a:t>
                      </a:r>
                    </a:p>
                    <a:p>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000" kern="1200" dirty="0" smtClean="0">
                          <a:solidFill>
                            <a:schemeClr val="tx1"/>
                          </a:solidFill>
                          <a:latin typeface="+mn-lt"/>
                          <a:ea typeface="+mn-ea"/>
                          <a:cs typeface="+mn-cs"/>
                        </a:rPr>
                        <a:t>$ 34.9 Million</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000" dirty="0" smtClean="0">
                          <a:solidFill>
                            <a:schemeClr val="tx1"/>
                          </a:solidFill>
                        </a:rPr>
                        <a:t>2014 – 2017</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r>
              <a:tr h="1264737">
                <a:tc>
                  <a:txBody>
                    <a:bodyPr/>
                    <a:lstStyle/>
                    <a:p>
                      <a:r>
                        <a:rPr lang="en-US" sz="4000" dirty="0" smtClean="0">
                          <a:solidFill>
                            <a:schemeClr val="tx1"/>
                          </a:solidFill>
                        </a:rPr>
                        <a:t>Procurement</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000" dirty="0" smtClean="0">
                          <a:solidFill>
                            <a:schemeClr val="tx1"/>
                          </a:solidFill>
                        </a:rPr>
                        <a:t>2017</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r>
              <a:tr h="1474812">
                <a:tc>
                  <a:txBody>
                    <a:bodyPr/>
                    <a:lstStyle/>
                    <a:p>
                      <a:pPr marL="0" marR="0" indent="0" algn="l" defTabSz="457190" rtl="0" eaLnBrk="1" fontAlgn="auto" latinLnBrk="0" hangingPunct="1">
                        <a:lnSpc>
                          <a:spcPct val="100000"/>
                        </a:lnSpc>
                        <a:spcBef>
                          <a:spcPts val="0"/>
                        </a:spcBef>
                        <a:spcAft>
                          <a:spcPts val="0"/>
                        </a:spcAft>
                        <a:buClrTx/>
                        <a:buSzTx/>
                        <a:buFontTx/>
                        <a:buNone/>
                        <a:tabLst/>
                        <a:defRPr/>
                      </a:pPr>
                      <a:r>
                        <a:rPr lang="en-US" sz="4000" kern="1200" dirty="0" smtClean="0">
                          <a:solidFill>
                            <a:schemeClr val="tx1"/>
                          </a:solidFill>
                          <a:latin typeface="+mn-lt"/>
                          <a:ea typeface="+mn-ea"/>
                          <a:cs typeface="+mn-cs"/>
                        </a:rPr>
                        <a:t>Construction:</a:t>
                      </a:r>
                    </a:p>
                    <a:p>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000" kern="1200" dirty="0" smtClean="0">
                          <a:solidFill>
                            <a:schemeClr val="tx1"/>
                          </a:solidFill>
                          <a:latin typeface="+mn-lt"/>
                          <a:ea typeface="+mn-ea"/>
                          <a:cs typeface="+mn-cs"/>
                        </a:rPr>
                        <a:t>$50.8  Million</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000" dirty="0" smtClean="0">
                          <a:solidFill>
                            <a:schemeClr val="tx1"/>
                          </a:solidFill>
                        </a:rPr>
                        <a:t>2017 - 2019</a:t>
                      </a:r>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r>
              <a:tr h="1264737">
                <a:tc>
                  <a:txBody>
                    <a:bodyPr/>
                    <a:lstStyle/>
                    <a:p>
                      <a:r>
                        <a:rPr lang="en-US" sz="4800" b="1" dirty="0" smtClean="0">
                          <a:solidFill>
                            <a:schemeClr val="tx1"/>
                          </a:solidFill>
                        </a:rPr>
                        <a:t>TOTAL</a:t>
                      </a:r>
                      <a:endParaRPr lang="en-US" sz="4800" b="1"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r>
                        <a:rPr lang="en-US" sz="4800" b="1" dirty="0" smtClean="0">
                          <a:solidFill>
                            <a:schemeClr val="tx1"/>
                          </a:solidFill>
                        </a:rPr>
                        <a:t>$90.6 Million</a:t>
                      </a:r>
                      <a:endParaRPr lang="en-US" sz="4800" b="1"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c>
                  <a:txBody>
                    <a:bodyPr/>
                    <a:lstStyle/>
                    <a:p>
                      <a:endParaRPr lang="en-US" sz="4000" dirty="0">
                        <a:solidFill>
                          <a:schemeClr val="tx1"/>
                        </a:solidFill>
                      </a:endParaRPr>
                    </a:p>
                  </a:txBody>
                  <a:tcPr>
                    <a:gradFill flip="none" rotWithShape="1">
                      <a:gsLst>
                        <a:gs pos="0">
                          <a:srgbClr val="DDEBCF"/>
                        </a:gs>
                        <a:gs pos="50000">
                          <a:srgbClr val="9CB86E"/>
                        </a:gs>
                        <a:gs pos="100000">
                          <a:srgbClr val="156B13"/>
                        </a:gs>
                      </a:gsLst>
                      <a:lin ang="5400000" scaled="0"/>
                      <a:tileRect/>
                    </a:gradFill>
                  </a:tcPr>
                </a:tc>
              </a:tr>
            </a:tbl>
          </a:graphicData>
        </a:graphic>
      </p:graphicFrame>
      <p:sp>
        <p:nvSpPr>
          <p:cNvPr id="7" name="TextBox 6"/>
          <p:cNvSpPr txBox="1"/>
          <p:nvPr/>
        </p:nvSpPr>
        <p:spPr>
          <a:xfrm>
            <a:off x="1371600" y="1143000"/>
            <a:ext cx="5943600" cy="1631216"/>
          </a:xfrm>
          <a:prstGeom prst="rect">
            <a:avLst/>
          </a:prstGeom>
          <a:noFill/>
        </p:spPr>
        <p:txBody>
          <a:bodyPr wrap="square" rtlCol="0">
            <a:spAutoFit/>
          </a:bodyPr>
          <a:lstStyle/>
          <a:p>
            <a:r>
              <a:rPr lang="en-US" sz="5000" b="1" dirty="0" smtClean="0">
                <a:solidFill>
                  <a:srgbClr val="003300"/>
                </a:solidFill>
              </a:rPr>
              <a:t>Section 3A &amp; 3B  Costs &amp; Schedule</a:t>
            </a:r>
            <a:endParaRPr lang="en-US" sz="5000" b="1" dirty="0">
              <a:solidFill>
                <a:srgbClr val="003300"/>
              </a:solidFill>
            </a:endParaRPr>
          </a:p>
        </p:txBody>
      </p:sp>
      <p:pic>
        <p:nvPicPr>
          <p:cNvPr id="10" name="Picture 3" descr="Herons copy.png"/>
          <p:cNvPicPr>
            <a:picLocks noChangeAspect="1"/>
          </p:cNvPicPr>
          <p:nvPr/>
        </p:nvPicPr>
        <p:blipFill>
          <a:blip r:embed="rId6"/>
          <a:srcRect r="33240"/>
          <a:stretch>
            <a:fillRect/>
          </a:stretch>
        </p:blipFill>
        <p:spPr bwMode="auto">
          <a:xfrm>
            <a:off x="20497800" y="8518694"/>
            <a:ext cx="3962400" cy="5222705"/>
          </a:xfrm>
          <a:prstGeom prst="rect">
            <a:avLst/>
          </a:prstGeom>
          <a:noFill/>
          <a:ln w="9525">
            <a:noFill/>
            <a:miter lim="800000"/>
            <a:headEnd/>
            <a:tailEnd/>
          </a:ln>
        </p:spPr>
      </p:pic>
      <p:pic>
        <p:nvPicPr>
          <p:cNvPr id="11" name="slide 18">
            <a:hlinkClick r:id="" action="ppaction://media"/>
          </p:cNvPr>
          <p:cNvPicPr>
            <a:picLocks noRot="1" noChangeAspect="1"/>
          </p:cNvPicPr>
          <p:nvPr>
            <a:wavAudioFile r:embed="rId1" name="slide 18"/>
          </p:nvPr>
        </p:nvPicPr>
        <p:blipFill>
          <a:blip r:embed="rId7"/>
          <a:stretch>
            <a:fillRect/>
          </a:stretch>
        </p:blipFill>
        <p:spPr>
          <a:xfrm>
            <a:off x="12039600" y="6705600"/>
            <a:ext cx="304800" cy="304800"/>
          </a:xfrm>
          <a:prstGeom prst="rect">
            <a:avLst/>
          </a:prstGeom>
        </p:spPr>
      </p:pic>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7412" name="Picture 7"/>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sp>
        <p:nvSpPr>
          <p:cNvPr id="20" name="TextBox 19"/>
          <p:cNvSpPr txBox="1"/>
          <p:nvPr/>
        </p:nvSpPr>
        <p:spPr>
          <a:xfrm>
            <a:off x="685800" y="2057400"/>
            <a:ext cx="12039600" cy="969496"/>
          </a:xfrm>
          <a:prstGeom prst="rect">
            <a:avLst/>
          </a:prstGeom>
          <a:noFill/>
        </p:spPr>
        <p:txBody>
          <a:bodyPr wrap="square" rtlCol="0">
            <a:spAutoFit/>
          </a:bodyPr>
          <a:lstStyle/>
          <a:p>
            <a:pPr algn="l"/>
            <a:r>
              <a:rPr lang="en-US" b="1" dirty="0" smtClean="0">
                <a:solidFill>
                  <a:srgbClr val="003300"/>
                </a:solidFill>
              </a:rPr>
              <a:t>For More Information: </a:t>
            </a:r>
            <a:endParaRPr lang="en-US" b="1" dirty="0">
              <a:solidFill>
                <a:srgbClr val="003300"/>
              </a:solidFill>
            </a:endParaRPr>
          </a:p>
        </p:txBody>
      </p:sp>
      <p:pic>
        <p:nvPicPr>
          <p:cNvPr id="21" name="Picture 13"/>
          <p:cNvPicPr>
            <a:picLocks noChangeAspect="1"/>
          </p:cNvPicPr>
          <p:nvPr/>
        </p:nvPicPr>
        <p:blipFill>
          <a:blip r:embed="rId5"/>
          <a:srcRect t="484" r="17892" b="36842"/>
          <a:stretch>
            <a:fillRect/>
          </a:stretch>
        </p:blipFill>
        <p:spPr bwMode="auto">
          <a:xfrm>
            <a:off x="0" y="996950"/>
            <a:ext cx="24384000" cy="755650"/>
          </a:xfrm>
          <a:prstGeom prst="rect">
            <a:avLst/>
          </a:prstGeom>
          <a:noFill/>
          <a:ln w="9525">
            <a:solidFill>
              <a:srgbClr val="BBE0E3"/>
            </a:solidFill>
            <a:miter lim="800000"/>
            <a:headEnd/>
            <a:tailEnd/>
          </a:ln>
        </p:spPr>
      </p:pic>
      <p:pic>
        <p:nvPicPr>
          <p:cNvPr id="12" name="Picture 16" descr="Bear.eps"/>
          <p:cNvPicPr>
            <a:picLocks noChangeAspect="1"/>
          </p:cNvPicPr>
          <p:nvPr/>
        </p:nvPicPr>
        <p:blipFill>
          <a:blip r:embed="rId6"/>
          <a:srcRect/>
          <a:stretch>
            <a:fillRect/>
          </a:stretch>
        </p:blipFill>
        <p:spPr bwMode="auto">
          <a:xfrm flipH="1">
            <a:off x="609600" y="11506200"/>
            <a:ext cx="3561159" cy="2057400"/>
          </a:xfrm>
          <a:prstGeom prst="rect">
            <a:avLst/>
          </a:prstGeom>
          <a:noFill/>
          <a:ln w="9525">
            <a:noFill/>
            <a:miter lim="800000"/>
            <a:headEnd/>
            <a:tailEnd/>
          </a:ln>
        </p:spPr>
      </p:pic>
      <p:pic>
        <p:nvPicPr>
          <p:cNvPr id="13" name="Picture 1" descr="wekiva logo_v.png"/>
          <p:cNvPicPr>
            <a:picLocks noChangeAspect="1"/>
          </p:cNvPicPr>
          <p:nvPr/>
        </p:nvPicPr>
        <p:blipFill>
          <a:blip r:embed="rId7"/>
          <a:srcRect/>
          <a:stretch>
            <a:fillRect/>
          </a:stretch>
        </p:blipFill>
        <p:spPr bwMode="auto">
          <a:xfrm>
            <a:off x="838200" y="304800"/>
            <a:ext cx="5177536" cy="1300162"/>
          </a:xfrm>
          <a:prstGeom prst="rect">
            <a:avLst/>
          </a:prstGeom>
          <a:noFill/>
          <a:ln w="9525">
            <a:noFill/>
            <a:miter lim="800000"/>
            <a:headEnd/>
            <a:tailEnd/>
          </a:ln>
        </p:spPr>
      </p:pic>
      <p:sp>
        <p:nvSpPr>
          <p:cNvPr id="14" name="Rectangle 13"/>
          <p:cNvSpPr/>
          <p:nvPr/>
        </p:nvSpPr>
        <p:spPr>
          <a:xfrm>
            <a:off x="1600200" y="3505200"/>
            <a:ext cx="12192000" cy="8402300"/>
          </a:xfrm>
          <a:prstGeom prst="rect">
            <a:avLst/>
          </a:prstGeom>
        </p:spPr>
        <p:txBody>
          <a:bodyPr>
            <a:spAutoFit/>
          </a:bodyPr>
          <a:lstStyle/>
          <a:p>
            <a:pPr algn="l"/>
            <a:r>
              <a:rPr lang="en-US" sz="5400" b="1" dirty="0" smtClean="0">
                <a:solidFill>
                  <a:srgbClr val="003300"/>
                </a:solidFill>
                <a:latin typeface="+mj-lt"/>
              </a:rPr>
              <a:t>Mary Brooks</a:t>
            </a:r>
            <a:br>
              <a:rPr lang="en-US" sz="5400" b="1" dirty="0" smtClean="0">
                <a:solidFill>
                  <a:srgbClr val="003300"/>
                </a:solidFill>
                <a:latin typeface="+mj-lt"/>
              </a:rPr>
            </a:br>
            <a:endParaRPr lang="en-US" sz="5400" b="1" dirty="0" smtClean="0">
              <a:solidFill>
                <a:srgbClr val="003300"/>
              </a:solidFill>
              <a:latin typeface="+mj-lt"/>
            </a:endParaRPr>
          </a:p>
          <a:p>
            <a:pPr algn="l"/>
            <a:r>
              <a:rPr lang="en-US" sz="5400" b="1" dirty="0" smtClean="0">
                <a:solidFill>
                  <a:srgbClr val="003300"/>
                </a:solidFill>
                <a:latin typeface="+mj-lt"/>
              </a:rPr>
              <a:t>Public Involvement Coordinator</a:t>
            </a:r>
            <a:br>
              <a:rPr lang="en-US" sz="5400" b="1" dirty="0" smtClean="0">
                <a:solidFill>
                  <a:srgbClr val="003300"/>
                </a:solidFill>
                <a:latin typeface="+mj-lt"/>
              </a:rPr>
            </a:br>
            <a:r>
              <a:rPr lang="en-US" sz="5400" b="1" dirty="0" smtClean="0">
                <a:solidFill>
                  <a:srgbClr val="003300"/>
                </a:solidFill>
                <a:latin typeface="+mj-lt"/>
              </a:rPr>
              <a:t/>
            </a:r>
            <a:br>
              <a:rPr lang="en-US" sz="5400" b="1" dirty="0" smtClean="0">
                <a:solidFill>
                  <a:srgbClr val="003300"/>
                </a:solidFill>
                <a:latin typeface="+mj-lt"/>
              </a:rPr>
            </a:br>
            <a:r>
              <a:rPr lang="en-US" sz="5400" b="1" dirty="0" smtClean="0">
                <a:solidFill>
                  <a:srgbClr val="003300"/>
                </a:solidFill>
                <a:latin typeface="+mj-lt"/>
              </a:rPr>
              <a:t>C: 407-694-5505</a:t>
            </a:r>
            <a:br>
              <a:rPr lang="en-US" sz="5400" b="1" dirty="0" smtClean="0">
                <a:solidFill>
                  <a:srgbClr val="003300"/>
                </a:solidFill>
                <a:latin typeface="+mj-lt"/>
              </a:rPr>
            </a:br>
            <a:r>
              <a:rPr lang="en-US" sz="5400" b="1" dirty="0" smtClean="0">
                <a:solidFill>
                  <a:srgbClr val="003300"/>
                </a:solidFill>
                <a:latin typeface="+mj-lt"/>
              </a:rPr>
              <a:t/>
            </a:r>
            <a:br>
              <a:rPr lang="en-US" sz="5400" b="1" dirty="0" smtClean="0">
                <a:solidFill>
                  <a:srgbClr val="003300"/>
                </a:solidFill>
                <a:latin typeface="+mj-lt"/>
              </a:rPr>
            </a:br>
            <a:r>
              <a:rPr lang="en-US" sz="5400" b="1" dirty="0" smtClean="0">
                <a:solidFill>
                  <a:srgbClr val="003300"/>
                </a:solidFill>
                <a:latin typeface="+mj-lt"/>
              </a:rPr>
              <a:t>E: Info@wekivaparkway.com</a:t>
            </a:r>
            <a:br>
              <a:rPr lang="en-US" sz="5400" b="1" dirty="0" smtClean="0">
                <a:solidFill>
                  <a:srgbClr val="003300"/>
                </a:solidFill>
                <a:latin typeface="+mj-lt"/>
              </a:rPr>
            </a:br>
            <a:r>
              <a:rPr lang="en-US" sz="5400" b="1" dirty="0" smtClean="0">
                <a:solidFill>
                  <a:srgbClr val="003300"/>
                </a:solidFill>
                <a:latin typeface="+mj-lt"/>
              </a:rPr>
              <a:t/>
            </a:r>
            <a:br>
              <a:rPr lang="en-US" sz="5400" b="1" dirty="0" smtClean="0">
                <a:solidFill>
                  <a:srgbClr val="003300"/>
                </a:solidFill>
                <a:latin typeface="+mj-lt"/>
              </a:rPr>
            </a:br>
            <a:r>
              <a:rPr lang="en-US" sz="5400" b="1" dirty="0" smtClean="0">
                <a:solidFill>
                  <a:srgbClr val="003300"/>
                </a:solidFill>
                <a:latin typeface="+mj-lt"/>
              </a:rPr>
              <a:t>W: www.wekivaparkway.com</a:t>
            </a:r>
            <a:r>
              <a:rPr lang="en-US" sz="5400" b="1" dirty="0" smtClean="0">
                <a:solidFill>
                  <a:srgbClr val="336600"/>
                </a:solidFill>
                <a:latin typeface="+mj-lt"/>
              </a:rPr>
              <a:t/>
            </a:r>
            <a:br>
              <a:rPr lang="en-US" sz="5400" b="1" dirty="0" smtClean="0">
                <a:solidFill>
                  <a:srgbClr val="336600"/>
                </a:solidFill>
                <a:latin typeface="+mj-lt"/>
              </a:rPr>
            </a:br>
            <a:endParaRPr lang="en-US" sz="5400" b="1" dirty="0">
              <a:solidFill>
                <a:srgbClr val="336600"/>
              </a:solidFill>
              <a:latin typeface="+mj-lt"/>
            </a:endParaRPr>
          </a:p>
        </p:txBody>
      </p:sp>
      <p:pic>
        <p:nvPicPr>
          <p:cNvPr id="9" name="Picture 8" descr="WP website screen shot 080812.png"/>
          <p:cNvPicPr>
            <a:picLocks noChangeAspect="1"/>
          </p:cNvPicPr>
          <p:nvPr/>
        </p:nvPicPr>
        <p:blipFill>
          <a:blip r:embed="rId8" cstate="print"/>
          <a:stretch>
            <a:fillRect/>
          </a:stretch>
        </p:blipFill>
        <p:spPr>
          <a:xfrm>
            <a:off x="12732619" y="2362200"/>
            <a:ext cx="10922001" cy="8048508"/>
          </a:xfrm>
          <a:prstGeom prst="rect">
            <a:avLst/>
          </a:prstGeom>
        </p:spPr>
      </p:pic>
      <p:pic>
        <p:nvPicPr>
          <p:cNvPr id="10" name="Picture 9" descr="facebook-logo.jpg"/>
          <p:cNvPicPr>
            <a:picLocks noChangeAspect="1"/>
          </p:cNvPicPr>
          <p:nvPr/>
        </p:nvPicPr>
        <p:blipFill>
          <a:blip r:embed="rId9" cstate="print"/>
          <a:stretch>
            <a:fillRect/>
          </a:stretch>
        </p:blipFill>
        <p:spPr>
          <a:xfrm>
            <a:off x="19507200" y="10896600"/>
            <a:ext cx="3327400" cy="1247775"/>
          </a:xfrm>
          <a:prstGeom prst="rect">
            <a:avLst/>
          </a:prstGeom>
        </p:spPr>
      </p:pic>
      <p:pic>
        <p:nvPicPr>
          <p:cNvPr id="11" name="Picture 10" descr="twitter_logo.jpg"/>
          <p:cNvPicPr>
            <a:picLocks noChangeAspect="1"/>
          </p:cNvPicPr>
          <p:nvPr/>
        </p:nvPicPr>
        <p:blipFill>
          <a:blip r:embed="rId10" cstate="print"/>
          <a:srcRect/>
          <a:stretch>
            <a:fillRect/>
          </a:stretch>
        </p:blipFill>
        <p:spPr>
          <a:xfrm>
            <a:off x="14249400" y="10896600"/>
            <a:ext cx="3376126" cy="1242279"/>
          </a:xfrm>
          <a:prstGeom prst="rect">
            <a:avLst/>
          </a:prstGeom>
        </p:spPr>
      </p:pic>
      <p:pic>
        <p:nvPicPr>
          <p:cNvPr id="15" name="slide 19">
            <a:hlinkClick r:id="" action="ppaction://media"/>
          </p:cNvPr>
          <p:cNvPicPr>
            <a:picLocks noRot="1" noChangeAspect="1"/>
          </p:cNvPicPr>
          <p:nvPr>
            <a:wavAudioFile r:embed="rId1" name="slide 19"/>
          </p:nvPr>
        </p:nvPicPr>
        <p:blipFill>
          <a:blip r:embed="rId11"/>
          <a:stretch>
            <a:fillRect/>
          </a:stretch>
        </p:blipFill>
        <p:spPr>
          <a:xfrm>
            <a:off x="12039600" y="6705600"/>
            <a:ext cx="304800" cy="304800"/>
          </a:xfrm>
          <a:prstGeom prst="rect">
            <a:avLst/>
          </a:prstGeom>
        </p:spPr>
      </p:pic>
    </p:spTree>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Baltimore-Washington Pkwy.jpg"/>
          <p:cNvPicPr>
            <a:picLocks noChangeAspect="1"/>
          </p:cNvPicPr>
          <p:nvPr/>
        </p:nvPicPr>
        <p:blipFill>
          <a:blip r:embed="rId4">
            <a:lum bright="19000" contrast="-33000"/>
          </a:blip>
          <a:srcRect l="3905" r="51465"/>
          <a:stretch>
            <a:fillRect/>
          </a:stretch>
        </p:blipFill>
        <p:spPr bwMode="auto">
          <a:xfrm>
            <a:off x="0" y="14288"/>
            <a:ext cx="24384000" cy="13716000"/>
          </a:xfrm>
          <a:prstGeom prst="rect">
            <a:avLst/>
          </a:prstGeom>
          <a:noFill/>
          <a:ln w="9525">
            <a:noFill/>
            <a:miter lim="800000"/>
            <a:headEnd/>
            <a:tailEnd/>
          </a:ln>
        </p:spPr>
      </p:pic>
      <p:sp>
        <p:nvSpPr>
          <p:cNvPr id="18434" name="TextBox 4"/>
          <p:cNvSpPr txBox="1">
            <a:spLocks noChangeArrowheads="1"/>
          </p:cNvSpPr>
          <p:nvPr/>
        </p:nvSpPr>
        <p:spPr bwMode="auto">
          <a:xfrm>
            <a:off x="5238047" y="1524000"/>
            <a:ext cx="13907910" cy="1985159"/>
          </a:xfrm>
          <a:prstGeom prst="rect">
            <a:avLst/>
          </a:prstGeom>
          <a:noFill/>
          <a:ln w="9525">
            <a:noFill/>
            <a:miter lim="800000"/>
            <a:headEnd/>
            <a:tailEnd/>
          </a:ln>
        </p:spPr>
        <p:txBody>
          <a:bodyPr wrap="none">
            <a:spAutoFit/>
          </a:bodyPr>
          <a:lstStyle/>
          <a:p>
            <a:pPr>
              <a:lnSpc>
                <a:spcPct val="80000"/>
              </a:lnSpc>
            </a:pPr>
            <a:r>
              <a:rPr lang="en-US" sz="15000" b="1" dirty="0" smtClean="0">
                <a:solidFill>
                  <a:srgbClr val="003300"/>
                </a:solidFill>
                <a:latin typeface="Calibri" pitchFamily="34" charset="0"/>
                <a:cs typeface="Calibri" pitchFamily="34" charset="0"/>
              </a:rPr>
              <a:t>Project Overview</a:t>
            </a:r>
            <a:endParaRPr lang="en-US" sz="15000" b="1" dirty="0">
              <a:solidFill>
                <a:srgbClr val="003300"/>
              </a:solidFill>
              <a:latin typeface="Calibri" pitchFamily="34" charset="0"/>
              <a:cs typeface="Calibri" pitchFamily="34" charset="0"/>
            </a:endParaRPr>
          </a:p>
        </p:txBody>
      </p:sp>
      <p:pic>
        <p:nvPicPr>
          <p:cNvPr id="18435" name="Picture 4" descr="Wekiva Logo.png"/>
          <p:cNvPicPr>
            <a:picLocks noChangeAspect="1"/>
          </p:cNvPicPr>
          <p:nvPr/>
        </p:nvPicPr>
        <p:blipFill>
          <a:blip r:embed="rId5"/>
          <a:srcRect r="11040"/>
          <a:stretch>
            <a:fillRect/>
          </a:stretch>
        </p:blipFill>
        <p:spPr bwMode="auto">
          <a:xfrm>
            <a:off x="8782050" y="11658600"/>
            <a:ext cx="6819900" cy="1804988"/>
          </a:xfrm>
          <a:prstGeom prst="rect">
            <a:avLst/>
          </a:prstGeom>
          <a:noFill/>
          <a:ln w="9525">
            <a:noFill/>
            <a:miter lim="800000"/>
            <a:headEnd/>
            <a:tailEnd/>
          </a:ln>
        </p:spPr>
      </p:pic>
      <p:pic>
        <p:nvPicPr>
          <p:cNvPr id="5" name="slide 2">
            <a:hlinkClick r:id="" action="ppaction://media"/>
          </p:cNvPr>
          <p:cNvPicPr>
            <a:picLocks noRot="1" noChangeAspect="1"/>
          </p:cNvPicPr>
          <p:nvPr>
            <a:wavAudioFile r:embed="rId1" name="slide 2"/>
          </p:nvPr>
        </p:nvPicPr>
        <p:blipFill>
          <a:blip r:embed="rId6"/>
          <a:stretch>
            <a:fillRect/>
          </a:stretch>
        </p:blipFill>
        <p:spPr>
          <a:xfrm>
            <a:off x="12039600" y="6705600"/>
            <a:ext cx="304800" cy="304800"/>
          </a:xfrm>
          <a:prstGeom prst="rect">
            <a:avLst/>
          </a:prstGeom>
        </p:spPr>
      </p:pic>
    </p:spTree>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5"/>
          <a:srcRect t="-2" b="49091"/>
          <a:stretch>
            <a:fillRect/>
          </a:stretch>
        </p:blipFill>
        <p:spPr bwMode="auto">
          <a:xfrm>
            <a:off x="-25400" y="-76200"/>
            <a:ext cx="24409400" cy="13716000"/>
          </a:xfrm>
          <a:prstGeom prst="rect">
            <a:avLst/>
          </a:prstGeom>
          <a:noFill/>
          <a:ln w="9525">
            <a:noFill/>
            <a:miter lim="800000"/>
            <a:headEnd/>
            <a:tailEnd/>
          </a:ln>
        </p:spPr>
      </p:pic>
      <p:pic>
        <p:nvPicPr>
          <p:cNvPr id="15362" name="Picture 4" descr="Wekiva Logo.png"/>
          <p:cNvPicPr>
            <a:picLocks noChangeAspect="1"/>
          </p:cNvPicPr>
          <p:nvPr/>
        </p:nvPicPr>
        <p:blipFill>
          <a:blip r:embed="rId6"/>
          <a:srcRect/>
          <a:stretch>
            <a:fillRect/>
          </a:stretch>
        </p:blipFill>
        <p:spPr bwMode="auto">
          <a:xfrm>
            <a:off x="6324600" y="1274763"/>
            <a:ext cx="11734800" cy="2763837"/>
          </a:xfrm>
          <a:prstGeom prst="rect">
            <a:avLst/>
          </a:prstGeom>
          <a:noFill/>
          <a:ln w="9525">
            <a:noFill/>
            <a:miter lim="800000"/>
            <a:headEnd/>
            <a:tailEnd/>
          </a:ln>
        </p:spPr>
      </p:pic>
      <p:pic>
        <p:nvPicPr>
          <p:cNvPr id="15363" name="Picture 5" descr="Color DOT Logo.eps"/>
          <p:cNvPicPr>
            <a:picLocks noChangeAspect="1"/>
          </p:cNvPicPr>
          <p:nvPr/>
        </p:nvPicPr>
        <p:blipFill>
          <a:blip r:embed="rId7"/>
          <a:srcRect/>
          <a:stretch>
            <a:fillRect/>
          </a:stretch>
        </p:blipFill>
        <p:spPr bwMode="auto">
          <a:xfrm>
            <a:off x="21869400" y="9906000"/>
            <a:ext cx="1622425" cy="1614488"/>
          </a:xfrm>
          <a:prstGeom prst="rect">
            <a:avLst/>
          </a:prstGeom>
          <a:noFill/>
          <a:ln w="9525">
            <a:noFill/>
            <a:miter lim="800000"/>
            <a:headEnd/>
            <a:tailEnd/>
          </a:ln>
        </p:spPr>
      </p:pic>
      <p:pic>
        <p:nvPicPr>
          <p:cNvPr id="15364" name="Picture 6" descr="OOCEA_LOGO.eps"/>
          <p:cNvPicPr>
            <a:picLocks noChangeAspect="1"/>
          </p:cNvPicPr>
          <p:nvPr/>
        </p:nvPicPr>
        <p:blipFill>
          <a:blip r:embed="rId8"/>
          <a:srcRect l="22054" r="22324" b="31236"/>
          <a:stretch>
            <a:fillRect/>
          </a:stretch>
        </p:blipFill>
        <p:spPr bwMode="auto">
          <a:xfrm>
            <a:off x="21883688" y="11782425"/>
            <a:ext cx="1679575" cy="1501775"/>
          </a:xfrm>
          <a:prstGeom prst="rect">
            <a:avLst/>
          </a:prstGeom>
          <a:noFill/>
          <a:ln w="9525">
            <a:noFill/>
            <a:miter lim="800000"/>
            <a:headEnd/>
            <a:tailEnd/>
          </a:ln>
        </p:spPr>
      </p:pic>
      <p:sp>
        <p:nvSpPr>
          <p:cNvPr id="15365" name="TextBox 2"/>
          <p:cNvSpPr txBox="1">
            <a:spLocks noChangeArrowheads="1"/>
          </p:cNvSpPr>
          <p:nvPr/>
        </p:nvSpPr>
        <p:spPr bwMode="auto">
          <a:xfrm>
            <a:off x="8756087" y="4572000"/>
            <a:ext cx="5856283" cy="3477875"/>
          </a:xfrm>
          <a:prstGeom prst="rect">
            <a:avLst/>
          </a:prstGeom>
          <a:noFill/>
          <a:ln w="9525">
            <a:noFill/>
            <a:miter lim="800000"/>
            <a:headEnd/>
            <a:tailEnd/>
          </a:ln>
        </p:spPr>
        <p:txBody>
          <a:bodyPr wrap="none">
            <a:spAutoFit/>
          </a:bodyPr>
          <a:lstStyle/>
          <a:p>
            <a:r>
              <a:rPr lang="en-US" sz="9600" b="1" dirty="0" smtClean="0">
                <a:solidFill>
                  <a:srgbClr val="003300"/>
                </a:solidFill>
                <a:latin typeface="Calibri" pitchFamily="34" charset="0"/>
                <a:cs typeface="Calibri" pitchFamily="34" charset="0"/>
              </a:rPr>
              <a:t>Thank You!</a:t>
            </a:r>
          </a:p>
          <a:p>
            <a:endParaRPr lang="en-US" sz="3600" b="1" dirty="0" smtClean="0">
              <a:solidFill>
                <a:srgbClr val="336600"/>
              </a:solidFill>
              <a:latin typeface="Calibri" pitchFamily="34" charset="0"/>
              <a:cs typeface="Calibri" pitchFamily="34" charset="0"/>
            </a:endParaRPr>
          </a:p>
          <a:p>
            <a:endParaRPr lang="en-US" sz="8800" b="1" dirty="0" smtClean="0">
              <a:solidFill>
                <a:srgbClr val="336600"/>
              </a:solidFill>
              <a:latin typeface="Calibri" pitchFamily="34" charset="0"/>
              <a:cs typeface="Calibri" pitchFamily="34" charset="0"/>
            </a:endParaRPr>
          </a:p>
        </p:txBody>
      </p:sp>
      <p:pic>
        <p:nvPicPr>
          <p:cNvPr id="7" name="slide 20">
            <a:hlinkClick r:id="" action="ppaction://media"/>
          </p:cNvPr>
          <p:cNvPicPr>
            <a:picLocks noRot="1" noChangeAspect="1"/>
          </p:cNvPicPr>
          <p:nvPr>
            <a:wavAudioFile r:embed="rId1" name="slide 20"/>
          </p:nvPr>
        </p:nvPicPr>
        <p:blipFill>
          <a:blip r:embed="rId9"/>
          <a:stretch>
            <a:fillRect/>
          </a:stretch>
        </p:blipFill>
        <p:spPr>
          <a:xfrm>
            <a:off x="12039600" y="6705600"/>
            <a:ext cx="304800" cy="304800"/>
          </a:xfrm>
          <a:prstGeom prst="rect">
            <a:avLst/>
          </a:prstGeom>
        </p:spPr>
      </p:pic>
      <p:pic>
        <p:nvPicPr>
          <p:cNvPr id="8" name="slide 20">
            <a:hlinkClick r:id="" action="ppaction://media"/>
          </p:cNvPr>
          <p:cNvPicPr>
            <a:picLocks noRot="1" noChangeAspect="1"/>
          </p:cNvPicPr>
          <p:nvPr>
            <a:wavAudioFile r:embed="rId2" name="slide 20"/>
          </p:nvPr>
        </p:nvPicPr>
        <p:blipFill>
          <a:blip r:embed="rId10"/>
          <a:stretch>
            <a:fillRect/>
          </a:stretch>
        </p:blipFill>
        <p:spPr>
          <a:xfrm>
            <a:off x="12039600" y="6705600"/>
            <a:ext cx="304800" cy="304800"/>
          </a:xfrm>
          <a:prstGeom prst="rect">
            <a:avLst/>
          </a:prstGeom>
        </p:spPr>
      </p:pic>
    </p:spTree>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showWhenStopped="0">
                <p:cTn id="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5362" name="Picture 3"/>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3" name="Picture 11"/>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4" name="Picture 13"/>
          <p:cNvPicPr>
            <a:picLocks noChangeAspect="1"/>
          </p:cNvPicPr>
          <p:nvPr/>
        </p:nvPicPr>
        <p:blipFill>
          <a:blip r:embed="rId5"/>
          <a:srcRect t="484" r="17892" b="36842"/>
          <a:stretch>
            <a:fillRect/>
          </a:stretch>
        </p:blipFill>
        <p:spPr bwMode="auto">
          <a:xfrm>
            <a:off x="0" y="996950"/>
            <a:ext cx="24384000" cy="755650"/>
          </a:xfrm>
          <a:prstGeom prst="rect">
            <a:avLst/>
          </a:prstGeom>
          <a:noFill/>
          <a:ln w="9525">
            <a:solidFill>
              <a:srgbClr val="BBE0E3"/>
            </a:solidFill>
            <a:miter lim="800000"/>
            <a:headEnd/>
            <a:tailEnd/>
          </a:ln>
        </p:spPr>
      </p:pic>
      <p:pic>
        <p:nvPicPr>
          <p:cNvPr id="7" name="Picture 6" descr="wekiva logo_w tag (2).jpg"/>
          <p:cNvPicPr>
            <a:picLocks noChangeAspect="1"/>
          </p:cNvPicPr>
          <p:nvPr/>
        </p:nvPicPr>
        <p:blipFill>
          <a:blip r:embed="rId6" cstate="print">
            <a:lum bright="-2000"/>
          </a:blip>
          <a:srcRect b="23252"/>
          <a:stretch>
            <a:fillRect/>
          </a:stretch>
        </p:blipFill>
        <p:spPr>
          <a:xfrm>
            <a:off x="5753866" y="3783355"/>
            <a:ext cx="11412931" cy="3150845"/>
          </a:xfrm>
          <a:prstGeom prst="rect">
            <a:avLst/>
          </a:prstGeom>
        </p:spPr>
      </p:pic>
      <p:pic>
        <p:nvPicPr>
          <p:cNvPr id="8" name="Content Placeholder 6" descr="sunrail logo.png"/>
          <p:cNvPicPr>
            <a:picLocks noGrp="1" noChangeAspect="1"/>
          </p:cNvPicPr>
          <p:nvPr>
            <p:ph idx="1"/>
          </p:nvPr>
        </p:nvPicPr>
        <p:blipFill>
          <a:blip r:embed="rId7" cstate="print"/>
          <a:stretch>
            <a:fillRect/>
          </a:stretch>
        </p:blipFill>
        <p:spPr>
          <a:xfrm>
            <a:off x="4001265" y="7203002"/>
            <a:ext cx="5210176" cy="4455598"/>
          </a:xfrm>
        </p:spPr>
      </p:pic>
      <p:pic>
        <p:nvPicPr>
          <p:cNvPr id="9" name="Picture 8" descr="70px-I-4_svg.png"/>
          <p:cNvPicPr>
            <a:picLocks noChangeAspect="1"/>
          </p:cNvPicPr>
          <p:nvPr/>
        </p:nvPicPr>
        <p:blipFill>
          <a:blip r:embed="rId8" cstate="print"/>
          <a:stretch>
            <a:fillRect/>
          </a:stretch>
        </p:blipFill>
        <p:spPr>
          <a:xfrm>
            <a:off x="14821667" y="7431601"/>
            <a:ext cx="4075933" cy="4075932"/>
          </a:xfrm>
          <a:prstGeom prst="rect">
            <a:avLst/>
          </a:prstGeom>
        </p:spPr>
      </p:pic>
      <p:sp>
        <p:nvSpPr>
          <p:cNvPr id="10" name="TextBox 4"/>
          <p:cNvSpPr txBox="1">
            <a:spLocks noChangeArrowheads="1"/>
          </p:cNvSpPr>
          <p:nvPr/>
        </p:nvSpPr>
        <p:spPr bwMode="auto">
          <a:xfrm>
            <a:off x="3733800" y="2105563"/>
            <a:ext cx="16459200" cy="1338824"/>
          </a:xfrm>
          <a:prstGeom prst="rect">
            <a:avLst/>
          </a:prstGeom>
          <a:noFill/>
          <a:ln w="9525">
            <a:noFill/>
            <a:miter lim="800000"/>
            <a:headEnd/>
            <a:tailEnd/>
          </a:ln>
        </p:spPr>
        <p:txBody>
          <a:bodyPr wrap="square" lIns="91438" tIns="45718" rIns="91438" bIns="45718">
            <a:spAutoFit/>
          </a:bodyPr>
          <a:lstStyle/>
          <a:p>
            <a:pPr algn="l"/>
            <a:r>
              <a:rPr lang="en-US" sz="8100" b="1" dirty="0" smtClean="0">
                <a:solidFill>
                  <a:srgbClr val="003300"/>
                </a:solidFill>
                <a:latin typeface="Calibri" pitchFamily="34" charset="0"/>
                <a:cs typeface="Calibri" pitchFamily="34" charset="0"/>
              </a:rPr>
              <a:t>CENTRAL FLORIDA LEGACY PROJECTS</a:t>
            </a:r>
            <a:endParaRPr lang="en-US" sz="8100" b="1" dirty="0">
              <a:solidFill>
                <a:srgbClr val="003300"/>
              </a:solidFill>
              <a:latin typeface="Calibri" pitchFamily="34" charset="0"/>
              <a:cs typeface="Calibri" pitchFamily="34" charset="0"/>
            </a:endParaRPr>
          </a:p>
        </p:txBody>
      </p:sp>
      <p:pic>
        <p:nvPicPr>
          <p:cNvPr id="11" name="slide 3">
            <a:hlinkClick r:id="" action="ppaction://media"/>
          </p:cNvPr>
          <p:cNvPicPr>
            <a:picLocks noRot="1" noChangeAspect="1"/>
          </p:cNvPicPr>
          <p:nvPr>
            <a:wavAudioFile r:embed="rId1" name="slide 3"/>
          </p:nvPr>
        </p:nvPicPr>
        <p:blipFill>
          <a:blip r:embed="rId9"/>
          <a:stretch>
            <a:fillRect/>
          </a:stretch>
        </p:blipFill>
        <p:spPr>
          <a:xfrm>
            <a:off x="12039600" y="6705600"/>
            <a:ext cx="304800" cy="304800"/>
          </a:xfrm>
          <a:prstGeom prst="rect">
            <a:avLst/>
          </a:prstGeom>
        </p:spPr>
      </p:pic>
    </p:spTree>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p:cNvPicPr>
            <a:picLocks noChangeAspect="1"/>
          </p:cNvPicPr>
          <p:nvPr/>
        </p:nvPicPr>
        <p:blipFill>
          <a:blip r:embed="rId4"/>
          <a:srcRect b="48984"/>
          <a:stretch>
            <a:fillRect/>
          </a:stretch>
        </p:blipFill>
        <p:spPr bwMode="auto">
          <a:xfrm>
            <a:off x="0" y="0"/>
            <a:ext cx="24358600" cy="13716000"/>
          </a:xfrm>
          <a:prstGeom prst="rect">
            <a:avLst/>
          </a:prstGeom>
          <a:noFill/>
          <a:ln w="9525">
            <a:noFill/>
            <a:miter lim="800000"/>
            <a:headEnd/>
            <a:tailEnd/>
          </a:ln>
        </p:spPr>
      </p:pic>
      <p:pic>
        <p:nvPicPr>
          <p:cNvPr id="15362" name="Picture 3"/>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3" name="Picture 11"/>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4" name="Picture 13"/>
          <p:cNvPicPr>
            <a:picLocks noChangeAspect="1"/>
          </p:cNvPicPr>
          <p:nvPr/>
        </p:nvPicPr>
        <p:blipFill>
          <a:blip r:embed="rId5"/>
          <a:srcRect t="484" r="17892" b="36842"/>
          <a:stretch>
            <a:fillRect/>
          </a:stretch>
        </p:blipFill>
        <p:spPr bwMode="auto">
          <a:xfrm>
            <a:off x="0" y="996950"/>
            <a:ext cx="24384000" cy="755650"/>
          </a:xfrm>
          <a:prstGeom prst="rect">
            <a:avLst/>
          </a:prstGeom>
          <a:noFill/>
          <a:ln w="9525">
            <a:solidFill>
              <a:srgbClr val="BBE0E3"/>
            </a:solidFill>
            <a:miter lim="800000"/>
            <a:headEnd/>
            <a:tailEnd/>
          </a:ln>
        </p:spPr>
      </p:pic>
      <p:pic>
        <p:nvPicPr>
          <p:cNvPr id="15365" name="Picture 15" descr="wekiva logo_v.png"/>
          <p:cNvPicPr>
            <a:picLocks noChangeAspect="1"/>
          </p:cNvPicPr>
          <p:nvPr/>
        </p:nvPicPr>
        <p:blipFill>
          <a:blip r:embed="rId6"/>
          <a:srcRect/>
          <a:stretch>
            <a:fillRect/>
          </a:stretch>
        </p:blipFill>
        <p:spPr bwMode="auto">
          <a:xfrm>
            <a:off x="19431000" y="12034838"/>
            <a:ext cx="4267200" cy="1071562"/>
          </a:xfrm>
          <a:prstGeom prst="rect">
            <a:avLst/>
          </a:prstGeom>
          <a:noFill/>
          <a:ln w="9525">
            <a:noFill/>
            <a:miter lim="800000"/>
            <a:headEnd/>
            <a:tailEnd/>
          </a:ln>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62201" y="4572000"/>
            <a:ext cx="2514600" cy="331130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135600" y="4343401"/>
            <a:ext cx="2514600" cy="3344422"/>
          </a:xfrm>
          <a:prstGeom prst="rect">
            <a:avLst/>
          </a:prstGeom>
        </p:spPr>
      </p:pic>
      <p:pic>
        <p:nvPicPr>
          <p:cNvPr id="24" name="Picture 3"/>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361" t="1666" r="1147" b="971"/>
          <a:stretch/>
        </p:blipFill>
        <p:spPr bwMode="auto">
          <a:xfrm>
            <a:off x="5960668" y="607039"/>
            <a:ext cx="10803332" cy="1272796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5" name="Group 25"/>
          <p:cNvGrpSpPr/>
          <p:nvPr/>
        </p:nvGrpSpPr>
        <p:grpSpPr>
          <a:xfrm>
            <a:off x="7010400" y="1219200"/>
            <a:ext cx="5486400" cy="2628354"/>
            <a:chOff x="2209800" y="304800"/>
            <a:chExt cx="3081505" cy="1314177"/>
          </a:xfrm>
        </p:grpSpPr>
        <p:sp>
          <p:nvSpPr>
            <p:cNvPr id="26" name="Freeform 25"/>
            <p:cNvSpPr/>
            <p:nvPr/>
          </p:nvSpPr>
          <p:spPr>
            <a:xfrm>
              <a:off x="2835291" y="304800"/>
              <a:ext cx="2456014" cy="707786"/>
            </a:xfrm>
            <a:custGeom>
              <a:avLst/>
              <a:gdLst>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86853 w 2374710"/>
                <a:gd name="connsiteY20" fmla="*/ 204716 h 702859"/>
                <a:gd name="connsiteX21" fmla="*/ 607325 w 2374710"/>
                <a:gd name="connsiteY21" fmla="*/ 191068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86853 w 2374710"/>
                <a:gd name="connsiteY20" fmla="*/ 204716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86853 w 2374710"/>
                <a:gd name="connsiteY20" fmla="*/ 204716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66382 w 2374710"/>
                <a:gd name="connsiteY20" fmla="*/ 170597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54591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2859 h 702859"/>
                <a:gd name="connsiteX1" fmla="*/ 13647 w 2374710"/>
                <a:gd name="connsiteY1" fmla="*/ 668740 h 702859"/>
                <a:gd name="connsiteX2" fmla="*/ 34119 w 2374710"/>
                <a:gd name="connsiteY2" fmla="*/ 593677 h 702859"/>
                <a:gd name="connsiteX3" fmla="*/ 54591 w 2374710"/>
                <a:gd name="connsiteY3" fmla="*/ 586853 h 702859"/>
                <a:gd name="connsiteX4" fmla="*/ 61414 w 2374710"/>
                <a:gd name="connsiteY4" fmla="*/ 566382 h 702859"/>
                <a:gd name="connsiteX5" fmla="*/ 68238 w 2374710"/>
                <a:gd name="connsiteY5" fmla="*/ 518614 h 702859"/>
                <a:gd name="connsiteX6" fmla="*/ 88710 w 2374710"/>
                <a:gd name="connsiteY6" fmla="*/ 511791 h 702859"/>
                <a:gd name="connsiteX7" fmla="*/ 156949 w 2374710"/>
                <a:gd name="connsiteY7" fmla="*/ 504967 h 702859"/>
                <a:gd name="connsiteX8" fmla="*/ 204716 w 2374710"/>
                <a:gd name="connsiteY8" fmla="*/ 457200 h 702859"/>
                <a:gd name="connsiteX9" fmla="*/ 204716 w 2374710"/>
                <a:gd name="connsiteY9" fmla="*/ 457200 h 702859"/>
                <a:gd name="connsiteX10" fmla="*/ 225188 w 2374710"/>
                <a:gd name="connsiteY10" fmla="*/ 443552 h 702859"/>
                <a:gd name="connsiteX11" fmla="*/ 279779 w 2374710"/>
                <a:gd name="connsiteY11" fmla="*/ 429904 h 702859"/>
                <a:gd name="connsiteX12" fmla="*/ 300250 w 2374710"/>
                <a:gd name="connsiteY12" fmla="*/ 416256 h 702859"/>
                <a:gd name="connsiteX13" fmla="*/ 368489 w 2374710"/>
                <a:gd name="connsiteY13" fmla="*/ 395785 h 702859"/>
                <a:gd name="connsiteX14" fmla="*/ 388961 w 2374710"/>
                <a:gd name="connsiteY14" fmla="*/ 388961 h 702859"/>
                <a:gd name="connsiteX15" fmla="*/ 416256 w 2374710"/>
                <a:gd name="connsiteY15" fmla="*/ 313898 h 702859"/>
                <a:gd name="connsiteX16" fmla="*/ 436728 w 2374710"/>
                <a:gd name="connsiteY16" fmla="*/ 300250 h 702859"/>
                <a:gd name="connsiteX17" fmla="*/ 484495 w 2374710"/>
                <a:gd name="connsiteY17" fmla="*/ 245659 h 702859"/>
                <a:gd name="connsiteX18" fmla="*/ 498143 w 2374710"/>
                <a:gd name="connsiteY18" fmla="*/ 225188 h 702859"/>
                <a:gd name="connsiteX19" fmla="*/ 532262 w 2374710"/>
                <a:gd name="connsiteY19" fmla="*/ 218364 h 702859"/>
                <a:gd name="connsiteX20" fmla="*/ 566382 w 2374710"/>
                <a:gd name="connsiteY20" fmla="*/ 170597 h 702859"/>
                <a:gd name="connsiteX21" fmla="*/ 586853 w 2374710"/>
                <a:gd name="connsiteY21" fmla="*/ 150125 h 702859"/>
                <a:gd name="connsiteX22" fmla="*/ 634620 w 2374710"/>
                <a:gd name="connsiteY22" fmla="*/ 102358 h 702859"/>
                <a:gd name="connsiteX23" fmla="*/ 648268 w 2374710"/>
                <a:gd name="connsiteY23" fmla="*/ 81886 h 702859"/>
                <a:gd name="connsiteX24" fmla="*/ 689212 w 2374710"/>
                <a:gd name="connsiteY24" fmla="*/ 68238 h 702859"/>
                <a:gd name="connsiteX25" fmla="*/ 852985 w 2374710"/>
                <a:gd name="connsiteY25" fmla="*/ 27295 h 702859"/>
                <a:gd name="connsiteX26" fmla="*/ 921223 w 2374710"/>
                <a:gd name="connsiteY26" fmla="*/ 27295 h 702859"/>
                <a:gd name="connsiteX27" fmla="*/ 934871 w 2374710"/>
                <a:gd name="connsiteY27" fmla="*/ 6823 h 702859"/>
                <a:gd name="connsiteX28" fmla="*/ 1910686 w 2374710"/>
                <a:gd name="connsiteY28" fmla="*/ 0 h 702859"/>
                <a:gd name="connsiteX29" fmla="*/ 2040340 w 2374710"/>
                <a:gd name="connsiteY29" fmla="*/ 6823 h 702859"/>
                <a:gd name="connsiteX30" fmla="*/ 2149522 w 2374710"/>
                <a:gd name="connsiteY30" fmla="*/ 13647 h 702859"/>
                <a:gd name="connsiteX31" fmla="*/ 2374710 w 2374710"/>
                <a:gd name="connsiteY31" fmla="*/ 20471 h 702859"/>
                <a:gd name="connsiteX0" fmla="*/ 0 w 2374710"/>
                <a:gd name="connsiteY0" fmla="*/ 703693 h 703693"/>
                <a:gd name="connsiteX1" fmla="*/ 13647 w 2374710"/>
                <a:gd name="connsiteY1" fmla="*/ 669574 h 703693"/>
                <a:gd name="connsiteX2" fmla="*/ 34119 w 2374710"/>
                <a:gd name="connsiteY2" fmla="*/ 594511 h 703693"/>
                <a:gd name="connsiteX3" fmla="*/ 54591 w 2374710"/>
                <a:gd name="connsiteY3" fmla="*/ 587687 h 703693"/>
                <a:gd name="connsiteX4" fmla="*/ 61414 w 2374710"/>
                <a:gd name="connsiteY4" fmla="*/ 567216 h 703693"/>
                <a:gd name="connsiteX5" fmla="*/ 68238 w 2374710"/>
                <a:gd name="connsiteY5" fmla="*/ 519448 h 703693"/>
                <a:gd name="connsiteX6" fmla="*/ 88710 w 2374710"/>
                <a:gd name="connsiteY6" fmla="*/ 512625 h 703693"/>
                <a:gd name="connsiteX7" fmla="*/ 156949 w 2374710"/>
                <a:gd name="connsiteY7" fmla="*/ 505801 h 703693"/>
                <a:gd name="connsiteX8" fmla="*/ 204716 w 2374710"/>
                <a:gd name="connsiteY8" fmla="*/ 458034 h 703693"/>
                <a:gd name="connsiteX9" fmla="*/ 204716 w 2374710"/>
                <a:gd name="connsiteY9" fmla="*/ 458034 h 703693"/>
                <a:gd name="connsiteX10" fmla="*/ 225188 w 2374710"/>
                <a:gd name="connsiteY10" fmla="*/ 444386 h 703693"/>
                <a:gd name="connsiteX11" fmla="*/ 279779 w 2374710"/>
                <a:gd name="connsiteY11" fmla="*/ 430738 h 703693"/>
                <a:gd name="connsiteX12" fmla="*/ 300250 w 2374710"/>
                <a:gd name="connsiteY12" fmla="*/ 417090 h 703693"/>
                <a:gd name="connsiteX13" fmla="*/ 368489 w 2374710"/>
                <a:gd name="connsiteY13" fmla="*/ 396619 h 703693"/>
                <a:gd name="connsiteX14" fmla="*/ 388961 w 2374710"/>
                <a:gd name="connsiteY14" fmla="*/ 389795 h 703693"/>
                <a:gd name="connsiteX15" fmla="*/ 416256 w 2374710"/>
                <a:gd name="connsiteY15" fmla="*/ 314732 h 703693"/>
                <a:gd name="connsiteX16" fmla="*/ 436728 w 2374710"/>
                <a:gd name="connsiteY16" fmla="*/ 301084 h 703693"/>
                <a:gd name="connsiteX17" fmla="*/ 484495 w 2374710"/>
                <a:gd name="connsiteY17" fmla="*/ 246493 h 703693"/>
                <a:gd name="connsiteX18" fmla="*/ 498143 w 2374710"/>
                <a:gd name="connsiteY18" fmla="*/ 226022 h 703693"/>
                <a:gd name="connsiteX19" fmla="*/ 532262 w 2374710"/>
                <a:gd name="connsiteY19" fmla="*/ 219198 h 703693"/>
                <a:gd name="connsiteX20" fmla="*/ 566382 w 2374710"/>
                <a:gd name="connsiteY20" fmla="*/ 171431 h 703693"/>
                <a:gd name="connsiteX21" fmla="*/ 586853 w 2374710"/>
                <a:gd name="connsiteY21" fmla="*/ 150959 h 703693"/>
                <a:gd name="connsiteX22" fmla="*/ 634620 w 2374710"/>
                <a:gd name="connsiteY22" fmla="*/ 103192 h 703693"/>
                <a:gd name="connsiteX23" fmla="*/ 648268 w 2374710"/>
                <a:gd name="connsiteY23" fmla="*/ 82720 h 703693"/>
                <a:gd name="connsiteX24" fmla="*/ 689212 w 2374710"/>
                <a:gd name="connsiteY24" fmla="*/ 69072 h 703693"/>
                <a:gd name="connsiteX25" fmla="*/ 852985 w 2374710"/>
                <a:gd name="connsiteY25" fmla="*/ 834 h 703693"/>
                <a:gd name="connsiteX26" fmla="*/ 921223 w 2374710"/>
                <a:gd name="connsiteY26" fmla="*/ 28129 h 703693"/>
                <a:gd name="connsiteX27" fmla="*/ 934871 w 2374710"/>
                <a:gd name="connsiteY27" fmla="*/ 7657 h 703693"/>
                <a:gd name="connsiteX28" fmla="*/ 1910686 w 2374710"/>
                <a:gd name="connsiteY28" fmla="*/ 834 h 703693"/>
                <a:gd name="connsiteX29" fmla="*/ 2040340 w 2374710"/>
                <a:gd name="connsiteY29" fmla="*/ 7657 h 703693"/>
                <a:gd name="connsiteX30" fmla="*/ 2149522 w 2374710"/>
                <a:gd name="connsiteY30" fmla="*/ 14481 h 703693"/>
                <a:gd name="connsiteX31" fmla="*/ 2374710 w 2374710"/>
                <a:gd name="connsiteY31" fmla="*/ 21305 h 703693"/>
                <a:gd name="connsiteX0" fmla="*/ 0 w 2374710"/>
                <a:gd name="connsiteY0" fmla="*/ 703693 h 703693"/>
                <a:gd name="connsiteX1" fmla="*/ 13647 w 2374710"/>
                <a:gd name="connsiteY1" fmla="*/ 669574 h 703693"/>
                <a:gd name="connsiteX2" fmla="*/ 34119 w 2374710"/>
                <a:gd name="connsiteY2" fmla="*/ 594511 h 703693"/>
                <a:gd name="connsiteX3" fmla="*/ 54591 w 2374710"/>
                <a:gd name="connsiteY3" fmla="*/ 587687 h 703693"/>
                <a:gd name="connsiteX4" fmla="*/ 61414 w 2374710"/>
                <a:gd name="connsiteY4" fmla="*/ 567216 h 703693"/>
                <a:gd name="connsiteX5" fmla="*/ 68238 w 2374710"/>
                <a:gd name="connsiteY5" fmla="*/ 519448 h 703693"/>
                <a:gd name="connsiteX6" fmla="*/ 88710 w 2374710"/>
                <a:gd name="connsiteY6" fmla="*/ 512625 h 703693"/>
                <a:gd name="connsiteX7" fmla="*/ 156949 w 2374710"/>
                <a:gd name="connsiteY7" fmla="*/ 505801 h 703693"/>
                <a:gd name="connsiteX8" fmla="*/ 204716 w 2374710"/>
                <a:gd name="connsiteY8" fmla="*/ 458034 h 703693"/>
                <a:gd name="connsiteX9" fmla="*/ 204716 w 2374710"/>
                <a:gd name="connsiteY9" fmla="*/ 458034 h 703693"/>
                <a:gd name="connsiteX10" fmla="*/ 225188 w 2374710"/>
                <a:gd name="connsiteY10" fmla="*/ 444386 h 703693"/>
                <a:gd name="connsiteX11" fmla="*/ 279779 w 2374710"/>
                <a:gd name="connsiteY11" fmla="*/ 430738 h 703693"/>
                <a:gd name="connsiteX12" fmla="*/ 300250 w 2374710"/>
                <a:gd name="connsiteY12" fmla="*/ 417090 h 703693"/>
                <a:gd name="connsiteX13" fmla="*/ 368489 w 2374710"/>
                <a:gd name="connsiteY13" fmla="*/ 396619 h 703693"/>
                <a:gd name="connsiteX14" fmla="*/ 388961 w 2374710"/>
                <a:gd name="connsiteY14" fmla="*/ 389795 h 703693"/>
                <a:gd name="connsiteX15" fmla="*/ 416256 w 2374710"/>
                <a:gd name="connsiteY15" fmla="*/ 314732 h 703693"/>
                <a:gd name="connsiteX16" fmla="*/ 436728 w 2374710"/>
                <a:gd name="connsiteY16" fmla="*/ 301084 h 703693"/>
                <a:gd name="connsiteX17" fmla="*/ 484495 w 2374710"/>
                <a:gd name="connsiteY17" fmla="*/ 246493 h 703693"/>
                <a:gd name="connsiteX18" fmla="*/ 498143 w 2374710"/>
                <a:gd name="connsiteY18" fmla="*/ 226022 h 703693"/>
                <a:gd name="connsiteX19" fmla="*/ 532262 w 2374710"/>
                <a:gd name="connsiteY19" fmla="*/ 219198 h 703693"/>
                <a:gd name="connsiteX20" fmla="*/ 566382 w 2374710"/>
                <a:gd name="connsiteY20" fmla="*/ 171431 h 703693"/>
                <a:gd name="connsiteX21" fmla="*/ 586853 w 2374710"/>
                <a:gd name="connsiteY21" fmla="*/ 150959 h 703693"/>
                <a:gd name="connsiteX22" fmla="*/ 634620 w 2374710"/>
                <a:gd name="connsiteY22" fmla="*/ 103192 h 703693"/>
                <a:gd name="connsiteX23" fmla="*/ 648268 w 2374710"/>
                <a:gd name="connsiteY23" fmla="*/ 82720 h 703693"/>
                <a:gd name="connsiteX24" fmla="*/ 689212 w 2374710"/>
                <a:gd name="connsiteY24" fmla="*/ 69072 h 703693"/>
                <a:gd name="connsiteX25" fmla="*/ 852985 w 2374710"/>
                <a:gd name="connsiteY25" fmla="*/ 834 h 703693"/>
                <a:gd name="connsiteX26" fmla="*/ 921223 w 2374710"/>
                <a:gd name="connsiteY26" fmla="*/ 28129 h 703693"/>
                <a:gd name="connsiteX27" fmla="*/ 934871 w 2374710"/>
                <a:gd name="connsiteY27" fmla="*/ 7657 h 703693"/>
                <a:gd name="connsiteX28" fmla="*/ 1910686 w 2374710"/>
                <a:gd name="connsiteY28" fmla="*/ 834 h 703693"/>
                <a:gd name="connsiteX29" fmla="*/ 2040340 w 2374710"/>
                <a:gd name="connsiteY29" fmla="*/ 7657 h 703693"/>
                <a:gd name="connsiteX30" fmla="*/ 2149522 w 2374710"/>
                <a:gd name="connsiteY30" fmla="*/ 14481 h 703693"/>
                <a:gd name="connsiteX31" fmla="*/ 2374710 w 2374710"/>
                <a:gd name="connsiteY31" fmla="*/ 21305 h 703693"/>
                <a:gd name="connsiteX0" fmla="*/ 0 w 2374710"/>
                <a:gd name="connsiteY0" fmla="*/ 704722 h 704722"/>
                <a:gd name="connsiteX1" fmla="*/ 13647 w 2374710"/>
                <a:gd name="connsiteY1" fmla="*/ 670603 h 704722"/>
                <a:gd name="connsiteX2" fmla="*/ 34119 w 2374710"/>
                <a:gd name="connsiteY2" fmla="*/ 595540 h 704722"/>
                <a:gd name="connsiteX3" fmla="*/ 54591 w 2374710"/>
                <a:gd name="connsiteY3" fmla="*/ 588716 h 704722"/>
                <a:gd name="connsiteX4" fmla="*/ 61414 w 2374710"/>
                <a:gd name="connsiteY4" fmla="*/ 568245 h 704722"/>
                <a:gd name="connsiteX5" fmla="*/ 68238 w 2374710"/>
                <a:gd name="connsiteY5" fmla="*/ 520477 h 704722"/>
                <a:gd name="connsiteX6" fmla="*/ 88710 w 2374710"/>
                <a:gd name="connsiteY6" fmla="*/ 513654 h 704722"/>
                <a:gd name="connsiteX7" fmla="*/ 156949 w 2374710"/>
                <a:gd name="connsiteY7" fmla="*/ 506830 h 704722"/>
                <a:gd name="connsiteX8" fmla="*/ 204716 w 2374710"/>
                <a:gd name="connsiteY8" fmla="*/ 459063 h 704722"/>
                <a:gd name="connsiteX9" fmla="*/ 204716 w 2374710"/>
                <a:gd name="connsiteY9" fmla="*/ 459063 h 704722"/>
                <a:gd name="connsiteX10" fmla="*/ 225188 w 2374710"/>
                <a:gd name="connsiteY10" fmla="*/ 445415 h 704722"/>
                <a:gd name="connsiteX11" fmla="*/ 279779 w 2374710"/>
                <a:gd name="connsiteY11" fmla="*/ 431767 h 704722"/>
                <a:gd name="connsiteX12" fmla="*/ 300250 w 2374710"/>
                <a:gd name="connsiteY12" fmla="*/ 418119 h 704722"/>
                <a:gd name="connsiteX13" fmla="*/ 368489 w 2374710"/>
                <a:gd name="connsiteY13" fmla="*/ 397648 h 704722"/>
                <a:gd name="connsiteX14" fmla="*/ 388961 w 2374710"/>
                <a:gd name="connsiteY14" fmla="*/ 390824 h 704722"/>
                <a:gd name="connsiteX15" fmla="*/ 416256 w 2374710"/>
                <a:gd name="connsiteY15" fmla="*/ 315761 h 704722"/>
                <a:gd name="connsiteX16" fmla="*/ 436728 w 2374710"/>
                <a:gd name="connsiteY16" fmla="*/ 302113 h 704722"/>
                <a:gd name="connsiteX17" fmla="*/ 484495 w 2374710"/>
                <a:gd name="connsiteY17" fmla="*/ 247522 h 704722"/>
                <a:gd name="connsiteX18" fmla="*/ 498143 w 2374710"/>
                <a:gd name="connsiteY18" fmla="*/ 227051 h 704722"/>
                <a:gd name="connsiteX19" fmla="*/ 532262 w 2374710"/>
                <a:gd name="connsiteY19" fmla="*/ 220227 h 704722"/>
                <a:gd name="connsiteX20" fmla="*/ 566382 w 2374710"/>
                <a:gd name="connsiteY20" fmla="*/ 172460 h 704722"/>
                <a:gd name="connsiteX21" fmla="*/ 586853 w 2374710"/>
                <a:gd name="connsiteY21" fmla="*/ 151988 h 704722"/>
                <a:gd name="connsiteX22" fmla="*/ 634620 w 2374710"/>
                <a:gd name="connsiteY22" fmla="*/ 104221 h 704722"/>
                <a:gd name="connsiteX23" fmla="*/ 648268 w 2374710"/>
                <a:gd name="connsiteY23" fmla="*/ 83749 h 704722"/>
                <a:gd name="connsiteX24" fmla="*/ 689212 w 2374710"/>
                <a:gd name="connsiteY24" fmla="*/ 70101 h 704722"/>
                <a:gd name="connsiteX25" fmla="*/ 852985 w 2374710"/>
                <a:gd name="connsiteY25" fmla="*/ 1863 h 704722"/>
                <a:gd name="connsiteX26" fmla="*/ 921223 w 2374710"/>
                <a:gd name="connsiteY26" fmla="*/ 8686 h 704722"/>
                <a:gd name="connsiteX27" fmla="*/ 934871 w 2374710"/>
                <a:gd name="connsiteY27" fmla="*/ 8686 h 704722"/>
                <a:gd name="connsiteX28" fmla="*/ 1910686 w 2374710"/>
                <a:gd name="connsiteY28" fmla="*/ 1863 h 704722"/>
                <a:gd name="connsiteX29" fmla="*/ 2040340 w 2374710"/>
                <a:gd name="connsiteY29" fmla="*/ 8686 h 704722"/>
                <a:gd name="connsiteX30" fmla="*/ 2149522 w 2374710"/>
                <a:gd name="connsiteY30" fmla="*/ 15510 h 704722"/>
                <a:gd name="connsiteX31" fmla="*/ 2374710 w 2374710"/>
                <a:gd name="connsiteY31" fmla="*/ 22334 h 704722"/>
                <a:gd name="connsiteX0" fmla="*/ 0 w 2374710"/>
                <a:gd name="connsiteY0" fmla="*/ 704722 h 704722"/>
                <a:gd name="connsiteX1" fmla="*/ 13647 w 2374710"/>
                <a:gd name="connsiteY1" fmla="*/ 670603 h 704722"/>
                <a:gd name="connsiteX2" fmla="*/ 34119 w 2374710"/>
                <a:gd name="connsiteY2" fmla="*/ 595540 h 704722"/>
                <a:gd name="connsiteX3" fmla="*/ 54591 w 2374710"/>
                <a:gd name="connsiteY3" fmla="*/ 588716 h 704722"/>
                <a:gd name="connsiteX4" fmla="*/ 61414 w 2374710"/>
                <a:gd name="connsiteY4" fmla="*/ 568245 h 704722"/>
                <a:gd name="connsiteX5" fmla="*/ 68238 w 2374710"/>
                <a:gd name="connsiteY5" fmla="*/ 520477 h 704722"/>
                <a:gd name="connsiteX6" fmla="*/ 88710 w 2374710"/>
                <a:gd name="connsiteY6" fmla="*/ 513654 h 704722"/>
                <a:gd name="connsiteX7" fmla="*/ 156949 w 2374710"/>
                <a:gd name="connsiteY7" fmla="*/ 506830 h 704722"/>
                <a:gd name="connsiteX8" fmla="*/ 204716 w 2374710"/>
                <a:gd name="connsiteY8" fmla="*/ 459063 h 704722"/>
                <a:gd name="connsiteX9" fmla="*/ 204716 w 2374710"/>
                <a:gd name="connsiteY9" fmla="*/ 459063 h 704722"/>
                <a:gd name="connsiteX10" fmla="*/ 225188 w 2374710"/>
                <a:gd name="connsiteY10" fmla="*/ 445415 h 704722"/>
                <a:gd name="connsiteX11" fmla="*/ 279779 w 2374710"/>
                <a:gd name="connsiteY11" fmla="*/ 431767 h 704722"/>
                <a:gd name="connsiteX12" fmla="*/ 300250 w 2374710"/>
                <a:gd name="connsiteY12" fmla="*/ 418119 h 704722"/>
                <a:gd name="connsiteX13" fmla="*/ 368489 w 2374710"/>
                <a:gd name="connsiteY13" fmla="*/ 397648 h 704722"/>
                <a:gd name="connsiteX14" fmla="*/ 375313 w 2374710"/>
                <a:gd name="connsiteY14" fmla="*/ 370352 h 704722"/>
                <a:gd name="connsiteX15" fmla="*/ 416256 w 2374710"/>
                <a:gd name="connsiteY15" fmla="*/ 315761 h 704722"/>
                <a:gd name="connsiteX16" fmla="*/ 436728 w 2374710"/>
                <a:gd name="connsiteY16" fmla="*/ 302113 h 704722"/>
                <a:gd name="connsiteX17" fmla="*/ 484495 w 2374710"/>
                <a:gd name="connsiteY17" fmla="*/ 247522 h 704722"/>
                <a:gd name="connsiteX18" fmla="*/ 498143 w 2374710"/>
                <a:gd name="connsiteY18" fmla="*/ 227051 h 704722"/>
                <a:gd name="connsiteX19" fmla="*/ 532262 w 2374710"/>
                <a:gd name="connsiteY19" fmla="*/ 220227 h 704722"/>
                <a:gd name="connsiteX20" fmla="*/ 566382 w 2374710"/>
                <a:gd name="connsiteY20" fmla="*/ 172460 h 704722"/>
                <a:gd name="connsiteX21" fmla="*/ 586853 w 2374710"/>
                <a:gd name="connsiteY21" fmla="*/ 151988 h 704722"/>
                <a:gd name="connsiteX22" fmla="*/ 634620 w 2374710"/>
                <a:gd name="connsiteY22" fmla="*/ 104221 h 704722"/>
                <a:gd name="connsiteX23" fmla="*/ 648268 w 2374710"/>
                <a:gd name="connsiteY23" fmla="*/ 83749 h 704722"/>
                <a:gd name="connsiteX24" fmla="*/ 689212 w 2374710"/>
                <a:gd name="connsiteY24" fmla="*/ 70101 h 704722"/>
                <a:gd name="connsiteX25" fmla="*/ 852985 w 2374710"/>
                <a:gd name="connsiteY25" fmla="*/ 1863 h 704722"/>
                <a:gd name="connsiteX26" fmla="*/ 921223 w 2374710"/>
                <a:gd name="connsiteY26" fmla="*/ 8686 h 704722"/>
                <a:gd name="connsiteX27" fmla="*/ 934871 w 2374710"/>
                <a:gd name="connsiteY27" fmla="*/ 8686 h 704722"/>
                <a:gd name="connsiteX28" fmla="*/ 1910686 w 2374710"/>
                <a:gd name="connsiteY28" fmla="*/ 1863 h 704722"/>
                <a:gd name="connsiteX29" fmla="*/ 2040340 w 2374710"/>
                <a:gd name="connsiteY29" fmla="*/ 8686 h 704722"/>
                <a:gd name="connsiteX30" fmla="*/ 2149522 w 2374710"/>
                <a:gd name="connsiteY30" fmla="*/ 15510 h 704722"/>
                <a:gd name="connsiteX31" fmla="*/ 2374710 w 2374710"/>
                <a:gd name="connsiteY31" fmla="*/ 22334 h 704722"/>
                <a:gd name="connsiteX0" fmla="*/ 0 w 2374710"/>
                <a:gd name="connsiteY0" fmla="*/ 704722 h 704722"/>
                <a:gd name="connsiteX1" fmla="*/ 13647 w 2374710"/>
                <a:gd name="connsiteY1" fmla="*/ 670603 h 704722"/>
                <a:gd name="connsiteX2" fmla="*/ 34119 w 2374710"/>
                <a:gd name="connsiteY2" fmla="*/ 595540 h 704722"/>
                <a:gd name="connsiteX3" fmla="*/ 54591 w 2374710"/>
                <a:gd name="connsiteY3" fmla="*/ 588716 h 704722"/>
                <a:gd name="connsiteX4" fmla="*/ 61414 w 2374710"/>
                <a:gd name="connsiteY4" fmla="*/ 568245 h 704722"/>
                <a:gd name="connsiteX5" fmla="*/ 68238 w 2374710"/>
                <a:gd name="connsiteY5" fmla="*/ 520477 h 704722"/>
                <a:gd name="connsiteX6" fmla="*/ 88710 w 2374710"/>
                <a:gd name="connsiteY6" fmla="*/ 513654 h 704722"/>
                <a:gd name="connsiteX7" fmla="*/ 150125 w 2374710"/>
                <a:gd name="connsiteY7" fmla="*/ 479534 h 704722"/>
                <a:gd name="connsiteX8" fmla="*/ 204716 w 2374710"/>
                <a:gd name="connsiteY8" fmla="*/ 459063 h 704722"/>
                <a:gd name="connsiteX9" fmla="*/ 204716 w 2374710"/>
                <a:gd name="connsiteY9" fmla="*/ 459063 h 704722"/>
                <a:gd name="connsiteX10" fmla="*/ 225188 w 2374710"/>
                <a:gd name="connsiteY10" fmla="*/ 445415 h 704722"/>
                <a:gd name="connsiteX11" fmla="*/ 279779 w 2374710"/>
                <a:gd name="connsiteY11" fmla="*/ 431767 h 704722"/>
                <a:gd name="connsiteX12" fmla="*/ 300250 w 2374710"/>
                <a:gd name="connsiteY12" fmla="*/ 418119 h 704722"/>
                <a:gd name="connsiteX13" fmla="*/ 368489 w 2374710"/>
                <a:gd name="connsiteY13" fmla="*/ 397648 h 704722"/>
                <a:gd name="connsiteX14" fmla="*/ 375313 w 2374710"/>
                <a:gd name="connsiteY14" fmla="*/ 370352 h 704722"/>
                <a:gd name="connsiteX15" fmla="*/ 416256 w 2374710"/>
                <a:gd name="connsiteY15" fmla="*/ 315761 h 704722"/>
                <a:gd name="connsiteX16" fmla="*/ 436728 w 2374710"/>
                <a:gd name="connsiteY16" fmla="*/ 302113 h 704722"/>
                <a:gd name="connsiteX17" fmla="*/ 484495 w 2374710"/>
                <a:gd name="connsiteY17" fmla="*/ 247522 h 704722"/>
                <a:gd name="connsiteX18" fmla="*/ 498143 w 2374710"/>
                <a:gd name="connsiteY18" fmla="*/ 227051 h 704722"/>
                <a:gd name="connsiteX19" fmla="*/ 532262 w 2374710"/>
                <a:gd name="connsiteY19" fmla="*/ 220227 h 704722"/>
                <a:gd name="connsiteX20" fmla="*/ 566382 w 2374710"/>
                <a:gd name="connsiteY20" fmla="*/ 172460 h 704722"/>
                <a:gd name="connsiteX21" fmla="*/ 586853 w 2374710"/>
                <a:gd name="connsiteY21" fmla="*/ 151988 h 704722"/>
                <a:gd name="connsiteX22" fmla="*/ 634620 w 2374710"/>
                <a:gd name="connsiteY22" fmla="*/ 104221 h 704722"/>
                <a:gd name="connsiteX23" fmla="*/ 648268 w 2374710"/>
                <a:gd name="connsiteY23" fmla="*/ 83749 h 704722"/>
                <a:gd name="connsiteX24" fmla="*/ 689212 w 2374710"/>
                <a:gd name="connsiteY24" fmla="*/ 70101 h 704722"/>
                <a:gd name="connsiteX25" fmla="*/ 852985 w 2374710"/>
                <a:gd name="connsiteY25" fmla="*/ 1863 h 704722"/>
                <a:gd name="connsiteX26" fmla="*/ 921223 w 2374710"/>
                <a:gd name="connsiteY26" fmla="*/ 8686 h 704722"/>
                <a:gd name="connsiteX27" fmla="*/ 934871 w 2374710"/>
                <a:gd name="connsiteY27" fmla="*/ 8686 h 704722"/>
                <a:gd name="connsiteX28" fmla="*/ 1910686 w 2374710"/>
                <a:gd name="connsiteY28" fmla="*/ 1863 h 704722"/>
                <a:gd name="connsiteX29" fmla="*/ 2040340 w 2374710"/>
                <a:gd name="connsiteY29" fmla="*/ 8686 h 704722"/>
                <a:gd name="connsiteX30" fmla="*/ 2149522 w 2374710"/>
                <a:gd name="connsiteY30" fmla="*/ 15510 h 704722"/>
                <a:gd name="connsiteX31" fmla="*/ 2374710 w 2374710"/>
                <a:gd name="connsiteY31" fmla="*/ 22334 h 70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4710" h="704722">
                  <a:moveTo>
                    <a:pt x="0" y="704722"/>
                  </a:moveTo>
                  <a:cubicBezTo>
                    <a:pt x="4549" y="693349"/>
                    <a:pt x="10893" y="682538"/>
                    <a:pt x="13647" y="670603"/>
                  </a:cubicBezTo>
                  <a:cubicBezTo>
                    <a:pt x="19073" y="647090"/>
                    <a:pt x="11379" y="613732"/>
                    <a:pt x="34119" y="595540"/>
                  </a:cubicBezTo>
                  <a:cubicBezTo>
                    <a:pt x="39736" y="591046"/>
                    <a:pt x="47767" y="590991"/>
                    <a:pt x="54591" y="588716"/>
                  </a:cubicBezTo>
                  <a:cubicBezTo>
                    <a:pt x="56865" y="581892"/>
                    <a:pt x="60003" y="575298"/>
                    <a:pt x="61414" y="568245"/>
                  </a:cubicBezTo>
                  <a:cubicBezTo>
                    <a:pt x="64568" y="552473"/>
                    <a:pt x="61045" y="534863"/>
                    <a:pt x="68238" y="520477"/>
                  </a:cubicBezTo>
                  <a:cubicBezTo>
                    <a:pt x="71455" y="514043"/>
                    <a:pt x="75062" y="520478"/>
                    <a:pt x="88710" y="513654"/>
                  </a:cubicBezTo>
                  <a:cubicBezTo>
                    <a:pt x="102358" y="506830"/>
                    <a:pt x="127379" y="481809"/>
                    <a:pt x="150125" y="479534"/>
                  </a:cubicBezTo>
                  <a:cubicBezTo>
                    <a:pt x="186157" y="467523"/>
                    <a:pt x="195618" y="462475"/>
                    <a:pt x="204716" y="459063"/>
                  </a:cubicBezTo>
                  <a:lnTo>
                    <a:pt x="204716" y="459063"/>
                  </a:lnTo>
                  <a:cubicBezTo>
                    <a:pt x="211540" y="454514"/>
                    <a:pt x="217852" y="449083"/>
                    <a:pt x="225188" y="445415"/>
                  </a:cubicBezTo>
                  <a:cubicBezTo>
                    <a:pt x="239178" y="438420"/>
                    <a:pt x="266800" y="434363"/>
                    <a:pt x="279779" y="431767"/>
                  </a:cubicBezTo>
                  <a:cubicBezTo>
                    <a:pt x="286603" y="427218"/>
                    <a:pt x="292756" y="421450"/>
                    <a:pt x="300250" y="418119"/>
                  </a:cubicBezTo>
                  <a:cubicBezTo>
                    <a:pt x="329446" y="405143"/>
                    <a:pt x="355979" y="405609"/>
                    <a:pt x="368489" y="397648"/>
                  </a:cubicBezTo>
                  <a:cubicBezTo>
                    <a:pt x="381000" y="389687"/>
                    <a:pt x="368489" y="372627"/>
                    <a:pt x="375313" y="370352"/>
                  </a:cubicBezTo>
                  <a:cubicBezTo>
                    <a:pt x="399365" y="334273"/>
                    <a:pt x="406020" y="327134"/>
                    <a:pt x="416256" y="315761"/>
                  </a:cubicBezTo>
                  <a:cubicBezTo>
                    <a:pt x="426492" y="304388"/>
                    <a:pt x="429904" y="306662"/>
                    <a:pt x="436728" y="302113"/>
                  </a:cubicBezTo>
                  <a:cubicBezTo>
                    <a:pt x="468572" y="254346"/>
                    <a:pt x="450375" y="270268"/>
                    <a:pt x="484495" y="247522"/>
                  </a:cubicBezTo>
                  <a:cubicBezTo>
                    <a:pt x="489044" y="240698"/>
                    <a:pt x="491022" y="231120"/>
                    <a:pt x="498143" y="227051"/>
                  </a:cubicBezTo>
                  <a:cubicBezTo>
                    <a:pt x="508213" y="221297"/>
                    <a:pt x="520889" y="229326"/>
                    <a:pt x="532262" y="220227"/>
                  </a:cubicBezTo>
                  <a:cubicBezTo>
                    <a:pt x="543635" y="211129"/>
                    <a:pt x="548185" y="177009"/>
                    <a:pt x="566382" y="172460"/>
                  </a:cubicBezTo>
                  <a:cubicBezTo>
                    <a:pt x="573206" y="167911"/>
                    <a:pt x="575480" y="163361"/>
                    <a:pt x="586853" y="151988"/>
                  </a:cubicBezTo>
                  <a:cubicBezTo>
                    <a:pt x="598226" y="140615"/>
                    <a:pt x="582933" y="121451"/>
                    <a:pt x="634620" y="104221"/>
                  </a:cubicBezTo>
                  <a:cubicBezTo>
                    <a:pt x="639169" y="97397"/>
                    <a:pt x="641313" y="88096"/>
                    <a:pt x="648268" y="83749"/>
                  </a:cubicBezTo>
                  <a:cubicBezTo>
                    <a:pt x="660468" y="76124"/>
                    <a:pt x="655093" y="83749"/>
                    <a:pt x="689212" y="70101"/>
                  </a:cubicBezTo>
                  <a:cubicBezTo>
                    <a:pt x="723331" y="56453"/>
                    <a:pt x="702482" y="43148"/>
                    <a:pt x="852985" y="1863"/>
                  </a:cubicBezTo>
                  <a:cubicBezTo>
                    <a:pt x="885032" y="-4547"/>
                    <a:pt x="907575" y="7549"/>
                    <a:pt x="921223" y="8686"/>
                  </a:cubicBezTo>
                  <a:cubicBezTo>
                    <a:pt x="934871" y="9823"/>
                    <a:pt x="769961" y="9823"/>
                    <a:pt x="934871" y="8686"/>
                  </a:cubicBezTo>
                  <a:lnTo>
                    <a:pt x="1910686" y="1863"/>
                  </a:lnTo>
                  <a:cubicBezTo>
                    <a:pt x="1953904" y="4137"/>
                    <a:pt x="1997251" y="4647"/>
                    <a:pt x="2040340" y="8686"/>
                  </a:cubicBezTo>
                  <a:cubicBezTo>
                    <a:pt x="2149644" y="18933"/>
                    <a:pt x="2097425" y="32876"/>
                    <a:pt x="2149522" y="15510"/>
                  </a:cubicBezTo>
                  <a:cubicBezTo>
                    <a:pt x="2240812" y="38333"/>
                    <a:pt x="2167439" y="22334"/>
                    <a:pt x="2374710" y="22334"/>
                  </a:cubicBezTo>
                </a:path>
              </a:pathLst>
            </a:custGeom>
            <a:ln w="57150">
              <a:solidFill>
                <a:srgbClr val="55448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defTabSz="2177000" fontAlgn="auto">
                <a:spcBef>
                  <a:spcPts val="0"/>
                </a:spcBef>
                <a:spcAft>
                  <a:spcPts val="0"/>
                </a:spcAft>
              </a:pPr>
              <a:endParaRPr lang="en-US" sz="4300" dirty="0">
                <a:solidFill>
                  <a:srgbClr val="FFFFFF"/>
                </a:solidFill>
              </a:endParaRPr>
            </a:p>
          </p:txBody>
        </p:sp>
        <p:sp>
          <p:nvSpPr>
            <p:cNvPr id="27" name="Freeform 26"/>
            <p:cNvSpPr/>
            <p:nvPr/>
          </p:nvSpPr>
          <p:spPr>
            <a:xfrm>
              <a:off x="2209800" y="457200"/>
              <a:ext cx="625490" cy="1161777"/>
            </a:xfrm>
            <a:custGeom>
              <a:avLst/>
              <a:gdLst>
                <a:gd name="connsiteX0" fmla="*/ 661916 w 675564"/>
                <a:gd name="connsiteY0" fmla="*/ 1270469 h 1270469"/>
                <a:gd name="connsiteX1" fmla="*/ 655092 w 675564"/>
                <a:gd name="connsiteY1" fmla="*/ 751854 h 1270469"/>
                <a:gd name="connsiteX2" fmla="*/ 661916 w 675564"/>
                <a:gd name="connsiteY2" fmla="*/ 697263 h 1270469"/>
                <a:gd name="connsiteX3" fmla="*/ 675564 w 675564"/>
                <a:gd name="connsiteY3" fmla="*/ 656319 h 1270469"/>
                <a:gd name="connsiteX4" fmla="*/ 655092 w 675564"/>
                <a:gd name="connsiteY4" fmla="*/ 649496 h 1270469"/>
                <a:gd name="connsiteX5" fmla="*/ 627797 w 675564"/>
                <a:gd name="connsiteY5" fmla="*/ 683615 h 1270469"/>
                <a:gd name="connsiteX6" fmla="*/ 614149 w 675564"/>
                <a:gd name="connsiteY6" fmla="*/ 485722 h 1270469"/>
                <a:gd name="connsiteX7" fmla="*/ 607325 w 675564"/>
                <a:gd name="connsiteY7" fmla="*/ 417484 h 1270469"/>
                <a:gd name="connsiteX8" fmla="*/ 586854 w 675564"/>
                <a:gd name="connsiteY8" fmla="*/ 321949 h 1270469"/>
                <a:gd name="connsiteX9" fmla="*/ 559558 w 675564"/>
                <a:gd name="connsiteY9" fmla="*/ 281006 h 1270469"/>
                <a:gd name="connsiteX10" fmla="*/ 539086 w 675564"/>
                <a:gd name="connsiteY10" fmla="*/ 253710 h 1270469"/>
                <a:gd name="connsiteX11" fmla="*/ 525439 w 675564"/>
                <a:gd name="connsiteY11" fmla="*/ 226415 h 1270469"/>
                <a:gd name="connsiteX12" fmla="*/ 491319 w 675564"/>
                <a:gd name="connsiteY12" fmla="*/ 178648 h 1270469"/>
                <a:gd name="connsiteX13" fmla="*/ 450376 w 675564"/>
                <a:gd name="connsiteY13" fmla="*/ 117233 h 1270469"/>
                <a:gd name="connsiteX14" fmla="*/ 436728 w 675564"/>
                <a:gd name="connsiteY14" fmla="*/ 96761 h 1270469"/>
                <a:gd name="connsiteX15" fmla="*/ 409433 w 675564"/>
                <a:gd name="connsiteY15" fmla="*/ 76290 h 1270469"/>
                <a:gd name="connsiteX16" fmla="*/ 368489 w 675564"/>
                <a:gd name="connsiteY16" fmla="*/ 35346 h 1270469"/>
                <a:gd name="connsiteX17" fmla="*/ 341194 w 675564"/>
                <a:gd name="connsiteY17" fmla="*/ 28522 h 1270469"/>
                <a:gd name="connsiteX18" fmla="*/ 320722 w 675564"/>
                <a:gd name="connsiteY18" fmla="*/ 21699 h 1270469"/>
                <a:gd name="connsiteX19" fmla="*/ 245660 w 675564"/>
                <a:gd name="connsiteY19" fmla="*/ 14875 h 1270469"/>
                <a:gd name="connsiteX20" fmla="*/ 40943 w 675564"/>
                <a:gd name="connsiteY20" fmla="*/ 8051 h 1270469"/>
                <a:gd name="connsiteX21" fmla="*/ 0 w 675564"/>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55092 w 662027"/>
                <a:gd name="connsiteY4" fmla="*/ 649496 h 1270469"/>
                <a:gd name="connsiteX5" fmla="*/ 627797 w 662027"/>
                <a:gd name="connsiteY5" fmla="*/ 683615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07325 w 662027"/>
                <a:gd name="connsiteY4" fmla="*/ 649496 h 1270469"/>
                <a:gd name="connsiteX5" fmla="*/ 627797 w 662027"/>
                <a:gd name="connsiteY5" fmla="*/ 683615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07325 w 662027"/>
                <a:gd name="connsiteY4" fmla="*/ 649496 h 1270469"/>
                <a:gd name="connsiteX5" fmla="*/ 648269 w 662027"/>
                <a:gd name="connsiteY5" fmla="*/ 669967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55093 w 662027"/>
                <a:gd name="connsiteY4" fmla="*/ 608552 h 1270469"/>
                <a:gd name="connsiteX5" fmla="*/ 648269 w 662027"/>
                <a:gd name="connsiteY5" fmla="*/ 669967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 name="connsiteX0" fmla="*/ 661916 w 662027"/>
                <a:gd name="connsiteY0" fmla="*/ 1270469 h 1270469"/>
                <a:gd name="connsiteX1" fmla="*/ 655092 w 662027"/>
                <a:gd name="connsiteY1" fmla="*/ 751854 h 1270469"/>
                <a:gd name="connsiteX2" fmla="*/ 661916 w 662027"/>
                <a:gd name="connsiteY2" fmla="*/ 697263 h 1270469"/>
                <a:gd name="connsiteX3" fmla="*/ 648268 w 662027"/>
                <a:gd name="connsiteY3" fmla="*/ 724558 h 1270469"/>
                <a:gd name="connsiteX4" fmla="*/ 634622 w 662027"/>
                <a:gd name="connsiteY4" fmla="*/ 608552 h 1270469"/>
                <a:gd name="connsiteX5" fmla="*/ 648269 w 662027"/>
                <a:gd name="connsiteY5" fmla="*/ 669967 h 1270469"/>
                <a:gd name="connsiteX6" fmla="*/ 614149 w 662027"/>
                <a:gd name="connsiteY6" fmla="*/ 485722 h 1270469"/>
                <a:gd name="connsiteX7" fmla="*/ 607325 w 662027"/>
                <a:gd name="connsiteY7" fmla="*/ 417484 h 1270469"/>
                <a:gd name="connsiteX8" fmla="*/ 586854 w 662027"/>
                <a:gd name="connsiteY8" fmla="*/ 321949 h 1270469"/>
                <a:gd name="connsiteX9" fmla="*/ 559558 w 662027"/>
                <a:gd name="connsiteY9" fmla="*/ 281006 h 1270469"/>
                <a:gd name="connsiteX10" fmla="*/ 539086 w 662027"/>
                <a:gd name="connsiteY10" fmla="*/ 253710 h 1270469"/>
                <a:gd name="connsiteX11" fmla="*/ 525439 w 662027"/>
                <a:gd name="connsiteY11" fmla="*/ 226415 h 1270469"/>
                <a:gd name="connsiteX12" fmla="*/ 491319 w 662027"/>
                <a:gd name="connsiteY12" fmla="*/ 178648 h 1270469"/>
                <a:gd name="connsiteX13" fmla="*/ 450376 w 662027"/>
                <a:gd name="connsiteY13" fmla="*/ 117233 h 1270469"/>
                <a:gd name="connsiteX14" fmla="*/ 436728 w 662027"/>
                <a:gd name="connsiteY14" fmla="*/ 96761 h 1270469"/>
                <a:gd name="connsiteX15" fmla="*/ 409433 w 662027"/>
                <a:gd name="connsiteY15" fmla="*/ 76290 h 1270469"/>
                <a:gd name="connsiteX16" fmla="*/ 368489 w 662027"/>
                <a:gd name="connsiteY16" fmla="*/ 35346 h 1270469"/>
                <a:gd name="connsiteX17" fmla="*/ 341194 w 662027"/>
                <a:gd name="connsiteY17" fmla="*/ 28522 h 1270469"/>
                <a:gd name="connsiteX18" fmla="*/ 320722 w 662027"/>
                <a:gd name="connsiteY18" fmla="*/ 21699 h 1270469"/>
                <a:gd name="connsiteX19" fmla="*/ 245660 w 662027"/>
                <a:gd name="connsiteY19" fmla="*/ 14875 h 1270469"/>
                <a:gd name="connsiteX20" fmla="*/ 40943 w 662027"/>
                <a:gd name="connsiteY20" fmla="*/ 8051 h 1270469"/>
                <a:gd name="connsiteX21" fmla="*/ 0 w 662027"/>
                <a:gd name="connsiteY21" fmla="*/ 21699 h 12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027" h="1270469">
                  <a:moveTo>
                    <a:pt x="661916" y="1270469"/>
                  </a:moveTo>
                  <a:cubicBezTo>
                    <a:pt x="659641" y="1097597"/>
                    <a:pt x="655092" y="924741"/>
                    <a:pt x="655092" y="751854"/>
                  </a:cubicBezTo>
                  <a:cubicBezTo>
                    <a:pt x="655092" y="733515"/>
                    <a:pt x="663053" y="701812"/>
                    <a:pt x="661916" y="697263"/>
                  </a:cubicBezTo>
                  <a:cubicBezTo>
                    <a:pt x="660779" y="692714"/>
                    <a:pt x="652817" y="739343"/>
                    <a:pt x="648268" y="724558"/>
                  </a:cubicBezTo>
                  <a:cubicBezTo>
                    <a:pt x="643719" y="709773"/>
                    <a:pt x="634622" y="617650"/>
                    <a:pt x="634622" y="608552"/>
                  </a:cubicBezTo>
                  <a:cubicBezTo>
                    <a:pt x="634622" y="599454"/>
                    <a:pt x="653592" y="653999"/>
                    <a:pt x="648269" y="669967"/>
                  </a:cubicBezTo>
                  <a:cubicBezTo>
                    <a:pt x="643538" y="594276"/>
                    <a:pt x="620973" y="527803"/>
                    <a:pt x="614149" y="485722"/>
                  </a:cubicBezTo>
                  <a:cubicBezTo>
                    <a:pt x="607325" y="443641"/>
                    <a:pt x="610160" y="440167"/>
                    <a:pt x="607325" y="417484"/>
                  </a:cubicBezTo>
                  <a:cubicBezTo>
                    <a:pt x="605290" y="401206"/>
                    <a:pt x="593184" y="331444"/>
                    <a:pt x="586854" y="321949"/>
                  </a:cubicBezTo>
                  <a:cubicBezTo>
                    <a:pt x="577755" y="308301"/>
                    <a:pt x="569400" y="294128"/>
                    <a:pt x="559558" y="281006"/>
                  </a:cubicBezTo>
                  <a:cubicBezTo>
                    <a:pt x="552734" y="271907"/>
                    <a:pt x="545114" y="263355"/>
                    <a:pt x="539086" y="253710"/>
                  </a:cubicBezTo>
                  <a:cubicBezTo>
                    <a:pt x="533695" y="245084"/>
                    <a:pt x="530486" y="235247"/>
                    <a:pt x="525439" y="226415"/>
                  </a:cubicBezTo>
                  <a:cubicBezTo>
                    <a:pt x="515576" y="209155"/>
                    <a:pt x="502714" y="194927"/>
                    <a:pt x="491319" y="178648"/>
                  </a:cubicBezTo>
                  <a:cubicBezTo>
                    <a:pt x="477210" y="158492"/>
                    <a:pt x="464024" y="137704"/>
                    <a:pt x="450376" y="117233"/>
                  </a:cubicBezTo>
                  <a:cubicBezTo>
                    <a:pt x="445827" y="110409"/>
                    <a:pt x="443289" y="101682"/>
                    <a:pt x="436728" y="96761"/>
                  </a:cubicBezTo>
                  <a:cubicBezTo>
                    <a:pt x="427630" y="89937"/>
                    <a:pt x="417886" y="83898"/>
                    <a:pt x="409433" y="76290"/>
                  </a:cubicBezTo>
                  <a:cubicBezTo>
                    <a:pt x="395087" y="63378"/>
                    <a:pt x="387214" y="40027"/>
                    <a:pt x="368489" y="35346"/>
                  </a:cubicBezTo>
                  <a:cubicBezTo>
                    <a:pt x="359391" y="33071"/>
                    <a:pt x="350212" y="31098"/>
                    <a:pt x="341194" y="28522"/>
                  </a:cubicBezTo>
                  <a:cubicBezTo>
                    <a:pt x="334278" y="26546"/>
                    <a:pt x="327843" y="22716"/>
                    <a:pt x="320722" y="21699"/>
                  </a:cubicBezTo>
                  <a:cubicBezTo>
                    <a:pt x="295851" y="18146"/>
                    <a:pt x="270681" y="17150"/>
                    <a:pt x="245660" y="14875"/>
                  </a:cubicBezTo>
                  <a:cubicBezTo>
                    <a:pt x="132756" y="-7706"/>
                    <a:pt x="200589" y="69"/>
                    <a:pt x="40943" y="8051"/>
                  </a:cubicBezTo>
                  <a:lnTo>
                    <a:pt x="0" y="21699"/>
                  </a:lnTo>
                </a:path>
              </a:pathLst>
            </a:custGeom>
            <a:ln w="57150">
              <a:solidFill>
                <a:srgbClr val="55448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defTabSz="2177000" fontAlgn="auto">
                <a:spcBef>
                  <a:spcPts val="0"/>
                </a:spcBef>
                <a:spcAft>
                  <a:spcPts val="0"/>
                </a:spcAft>
              </a:pPr>
              <a:endParaRPr lang="en-US" sz="4300" dirty="0">
                <a:solidFill>
                  <a:srgbClr val="FFFFFF"/>
                </a:solidFill>
              </a:endParaRPr>
            </a:p>
          </p:txBody>
        </p:sp>
      </p:grpSp>
      <p:sp>
        <p:nvSpPr>
          <p:cNvPr id="28" name="TextBox 27"/>
          <p:cNvSpPr txBox="1"/>
          <p:nvPr/>
        </p:nvSpPr>
        <p:spPr>
          <a:xfrm>
            <a:off x="8763000" y="1600200"/>
            <a:ext cx="3657600" cy="1450932"/>
          </a:xfrm>
          <a:prstGeom prst="rect">
            <a:avLst/>
          </a:prstGeom>
          <a:noFill/>
        </p:spPr>
        <p:txBody>
          <a:bodyPr wrap="square" lIns="217700" tIns="108850" rIns="217700" bIns="108850" rtlCol="0">
            <a:spAutoFit/>
          </a:bodyPr>
          <a:lstStyle/>
          <a:p>
            <a:pPr defTabSz="2177000" fontAlgn="auto">
              <a:spcBef>
                <a:spcPts val="0"/>
              </a:spcBef>
              <a:spcAft>
                <a:spcPts val="0"/>
              </a:spcAft>
            </a:pPr>
            <a:r>
              <a:rPr lang="en-US" sz="4000" b="1" dirty="0" smtClean="0">
                <a:solidFill>
                  <a:srgbClr val="008000"/>
                </a:solidFill>
                <a:latin typeface="Arial Black" pitchFamily="34" charset="0"/>
                <a:ea typeface="+mn-ea"/>
                <a:cs typeface="Arial" pitchFamily="34" charset="0"/>
              </a:rPr>
              <a:t>WEKIVA</a:t>
            </a:r>
          </a:p>
          <a:p>
            <a:pPr defTabSz="2177000" fontAlgn="auto">
              <a:spcBef>
                <a:spcPts val="0"/>
              </a:spcBef>
              <a:spcAft>
                <a:spcPts val="0"/>
              </a:spcAft>
            </a:pPr>
            <a:r>
              <a:rPr lang="en-US" sz="4000" b="1" dirty="0" smtClean="0">
                <a:solidFill>
                  <a:srgbClr val="008000"/>
                </a:solidFill>
                <a:latin typeface="Arial Black" pitchFamily="34" charset="0"/>
                <a:ea typeface="+mn-ea"/>
                <a:cs typeface="Arial" pitchFamily="34" charset="0"/>
              </a:rPr>
              <a:t>PARKWAY</a:t>
            </a:r>
            <a:endParaRPr lang="en-US" sz="4000" b="1" dirty="0">
              <a:solidFill>
                <a:srgbClr val="008000"/>
              </a:solidFill>
              <a:latin typeface="Arial Black" pitchFamily="34" charset="0"/>
              <a:ea typeface="+mn-ea"/>
              <a:cs typeface="Arial" pitchFamily="34" charset="0"/>
            </a:endParaRPr>
          </a:p>
        </p:txBody>
      </p:sp>
      <p:sp>
        <p:nvSpPr>
          <p:cNvPr id="29" name="Freeform 28"/>
          <p:cNvSpPr/>
          <p:nvPr/>
        </p:nvSpPr>
        <p:spPr>
          <a:xfrm>
            <a:off x="8229600" y="1524000"/>
            <a:ext cx="6629400" cy="10744200"/>
          </a:xfrm>
          <a:custGeom>
            <a:avLst/>
            <a:gdLst>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47675 w 3571875"/>
              <a:gd name="connsiteY7" fmla="*/ 5591175 h 5848350"/>
              <a:gd name="connsiteX8" fmla="*/ 476250 w 3571875"/>
              <a:gd name="connsiteY8" fmla="*/ 5581650 h 5848350"/>
              <a:gd name="connsiteX9" fmla="*/ 533400 w 3571875"/>
              <a:gd name="connsiteY9" fmla="*/ 5543550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47675 w 3571875"/>
              <a:gd name="connsiteY7" fmla="*/ 5591175 h 5848350"/>
              <a:gd name="connsiteX8" fmla="*/ 476250 w 3571875"/>
              <a:gd name="connsiteY8" fmla="*/ 5581650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47675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409575 w 3571875"/>
              <a:gd name="connsiteY6" fmla="*/ 568642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81000 w 3571875"/>
              <a:gd name="connsiteY5" fmla="*/ 570547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314325 w 3571875"/>
              <a:gd name="connsiteY3" fmla="*/ 5781675 h 5848350"/>
              <a:gd name="connsiteX4" fmla="*/ 323850 w 3571875"/>
              <a:gd name="connsiteY4" fmla="*/ 5724525 h 5848350"/>
              <a:gd name="connsiteX5" fmla="*/ 351740 w 3571875"/>
              <a:gd name="connsiteY5" fmla="*/ 569084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38825 h 5848350"/>
              <a:gd name="connsiteX2" fmla="*/ 257175 w 3571875"/>
              <a:gd name="connsiteY2" fmla="*/ 5810250 h 5848350"/>
              <a:gd name="connsiteX3" fmla="*/ 299694 w 3571875"/>
              <a:gd name="connsiteY3" fmla="*/ 5759729 h 5848350"/>
              <a:gd name="connsiteX4" fmla="*/ 323850 w 3571875"/>
              <a:gd name="connsiteY4" fmla="*/ 5724525 h 5848350"/>
              <a:gd name="connsiteX5" fmla="*/ 351740 w 3571875"/>
              <a:gd name="connsiteY5" fmla="*/ 569084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71875"/>
              <a:gd name="connsiteY0" fmla="*/ 5848350 h 5848350"/>
              <a:gd name="connsiteX1" fmla="*/ 200025 w 3571875"/>
              <a:gd name="connsiteY1" fmla="*/ 5802249 h 5848350"/>
              <a:gd name="connsiteX2" fmla="*/ 257175 w 3571875"/>
              <a:gd name="connsiteY2" fmla="*/ 5810250 h 5848350"/>
              <a:gd name="connsiteX3" fmla="*/ 299694 w 3571875"/>
              <a:gd name="connsiteY3" fmla="*/ 5759729 h 5848350"/>
              <a:gd name="connsiteX4" fmla="*/ 323850 w 3571875"/>
              <a:gd name="connsiteY4" fmla="*/ 5724525 h 5848350"/>
              <a:gd name="connsiteX5" fmla="*/ 351740 w 3571875"/>
              <a:gd name="connsiteY5" fmla="*/ 5690845 h 5848350"/>
              <a:gd name="connsiteX6" fmla="*/ 387630 w 3571875"/>
              <a:gd name="connsiteY6" fmla="*/ 5671795 h 5848350"/>
              <a:gd name="connsiteX7" fmla="*/ 411099 w 3571875"/>
              <a:gd name="connsiteY7" fmla="*/ 5591175 h 5848350"/>
              <a:gd name="connsiteX8" fmla="*/ 439674 w 3571875"/>
              <a:gd name="connsiteY8" fmla="*/ 5537758 h 5848350"/>
              <a:gd name="connsiteX9" fmla="*/ 504140 w 3571875"/>
              <a:gd name="connsiteY9" fmla="*/ 5485028 h 5848350"/>
              <a:gd name="connsiteX10" fmla="*/ 542925 w 3571875"/>
              <a:gd name="connsiteY10" fmla="*/ 5505450 h 5848350"/>
              <a:gd name="connsiteX11" fmla="*/ 571500 w 3571875"/>
              <a:gd name="connsiteY11" fmla="*/ 5495925 h 5848350"/>
              <a:gd name="connsiteX12" fmla="*/ 733425 w 3571875"/>
              <a:gd name="connsiteY12" fmla="*/ 5486400 h 5848350"/>
              <a:gd name="connsiteX13" fmla="*/ 762000 w 3571875"/>
              <a:gd name="connsiteY13" fmla="*/ 5467350 h 5848350"/>
              <a:gd name="connsiteX14" fmla="*/ 828675 w 3571875"/>
              <a:gd name="connsiteY14" fmla="*/ 5448300 h 5848350"/>
              <a:gd name="connsiteX15" fmla="*/ 857250 w 3571875"/>
              <a:gd name="connsiteY15" fmla="*/ 5438775 h 5848350"/>
              <a:gd name="connsiteX16" fmla="*/ 876300 w 3571875"/>
              <a:gd name="connsiteY16" fmla="*/ 5410200 h 5848350"/>
              <a:gd name="connsiteX17" fmla="*/ 1181100 w 3571875"/>
              <a:gd name="connsiteY17" fmla="*/ 5362575 h 5848350"/>
              <a:gd name="connsiteX18" fmla="*/ 1238250 w 3571875"/>
              <a:gd name="connsiteY18" fmla="*/ 5343525 h 5848350"/>
              <a:gd name="connsiteX19" fmla="*/ 1257300 w 3571875"/>
              <a:gd name="connsiteY19" fmla="*/ 5314950 h 5848350"/>
              <a:gd name="connsiteX20" fmla="*/ 1314450 w 3571875"/>
              <a:gd name="connsiteY20" fmla="*/ 5267325 h 5848350"/>
              <a:gd name="connsiteX21" fmla="*/ 1352550 w 3571875"/>
              <a:gd name="connsiteY21" fmla="*/ 5257800 h 5848350"/>
              <a:gd name="connsiteX22" fmla="*/ 1400175 w 3571875"/>
              <a:gd name="connsiteY22" fmla="*/ 5210175 h 5848350"/>
              <a:gd name="connsiteX23" fmla="*/ 1409700 w 3571875"/>
              <a:gd name="connsiteY23" fmla="*/ 5181600 h 5848350"/>
              <a:gd name="connsiteX24" fmla="*/ 1504950 w 3571875"/>
              <a:gd name="connsiteY24" fmla="*/ 5153025 h 5848350"/>
              <a:gd name="connsiteX25" fmla="*/ 1905000 w 3571875"/>
              <a:gd name="connsiteY25" fmla="*/ 5172075 h 5848350"/>
              <a:gd name="connsiteX26" fmla="*/ 1933575 w 3571875"/>
              <a:gd name="connsiteY26" fmla="*/ 5181600 h 5848350"/>
              <a:gd name="connsiteX27" fmla="*/ 2876550 w 3571875"/>
              <a:gd name="connsiteY27" fmla="*/ 5172075 h 5848350"/>
              <a:gd name="connsiteX28" fmla="*/ 3009900 w 3571875"/>
              <a:gd name="connsiteY28" fmla="*/ 5105400 h 5848350"/>
              <a:gd name="connsiteX29" fmla="*/ 3248025 w 3571875"/>
              <a:gd name="connsiteY29" fmla="*/ 5076825 h 5848350"/>
              <a:gd name="connsiteX30" fmla="*/ 3267075 w 3571875"/>
              <a:gd name="connsiteY30" fmla="*/ 5019675 h 5848350"/>
              <a:gd name="connsiteX31" fmla="*/ 3276600 w 3571875"/>
              <a:gd name="connsiteY31" fmla="*/ 4953000 h 5848350"/>
              <a:gd name="connsiteX32" fmla="*/ 3352800 w 3571875"/>
              <a:gd name="connsiteY32" fmla="*/ 4943475 h 5848350"/>
              <a:gd name="connsiteX33" fmla="*/ 3381375 w 3571875"/>
              <a:gd name="connsiteY33" fmla="*/ 4924425 h 5848350"/>
              <a:gd name="connsiteX34" fmla="*/ 3409950 w 3571875"/>
              <a:gd name="connsiteY34" fmla="*/ 4914900 h 5848350"/>
              <a:gd name="connsiteX35" fmla="*/ 3448050 w 3571875"/>
              <a:gd name="connsiteY35" fmla="*/ 4895850 h 5848350"/>
              <a:gd name="connsiteX36" fmla="*/ 3467100 w 3571875"/>
              <a:gd name="connsiteY36" fmla="*/ 4867275 h 5848350"/>
              <a:gd name="connsiteX37" fmla="*/ 3486150 w 3571875"/>
              <a:gd name="connsiteY37" fmla="*/ 4800600 h 5848350"/>
              <a:gd name="connsiteX38" fmla="*/ 3495675 w 3571875"/>
              <a:gd name="connsiteY38" fmla="*/ 4772025 h 5848350"/>
              <a:gd name="connsiteX39" fmla="*/ 3505200 w 3571875"/>
              <a:gd name="connsiteY39" fmla="*/ 4733925 h 5848350"/>
              <a:gd name="connsiteX40" fmla="*/ 3533775 w 3571875"/>
              <a:gd name="connsiteY40" fmla="*/ 4714875 h 5848350"/>
              <a:gd name="connsiteX41" fmla="*/ 3533775 w 3571875"/>
              <a:gd name="connsiteY41" fmla="*/ 4543425 h 5848350"/>
              <a:gd name="connsiteX42" fmla="*/ 3524250 w 3571875"/>
              <a:gd name="connsiteY42" fmla="*/ 4429125 h 5848350"/>
              <a:gd name="connsiteX43" fmla="*/ 3467100 w 3571875"/>
              <a:gd name="connsiteY43" fmla="*/ 4324350 h 5848350"/>
              <a:gd name="connsiteX44" fmla="*/ 3457575 w 3571875"/>
              <a:gd name="connsiteY44" fmla="*/ 4295775 h 5848350"/>
              <a:gd name="connsiteX45" fmla="*/ 3438525 w 3571875"/>
              <a:gd name="connsiteY45" fmla="*/ 4057650 h 5848350"/>
              <a:gd name="connsiteX46" fmla="*/ 3409950 w 3571875"/>
              <a:gd name="connsiteY46" fmla="*/ 3990975 h 5848350"/>
              <a:gd name="connsiteX47" fmla="*/ 3371850 w 3571875"/>
              <a:gd name="connsiteY47" fmla="*/ 3933825 h 5848350"/>
              <a:gd name="connsiteX48" fmla="*/ 3362325 w 3571875"/>
              <a:gd name="connsiteY48" fmla="*/ 3867150 h 5848350"/>
              <a:gd name="connsiteX49" fmla="*/ 3352800 w 3571875"/>
              <a:gd name="connsiteY49" fmla="*/ 3829050 h 5848350"/>
              <a:gd name="connsiteX50" fmla="*/ 3343275 w 3571875"/>
              <a:gd name="connsiteY50" fmla="*/ 3752850 h 5848350"/>
              <a:gd name="connsiteX51" fmla="*/ 3324225 w 3571875"/>
              <a:gd name="connsiteY51" fmla="*/ 3619500 h 5848350"/>
              <a:gd name="connsiteX52" fmla="*/ 3305175 w 3571875"/>
              <a:gd name="connsiteY52" fmla="*/ 3514725 h 5848350"/>
              <a:gd name="connsiteX53" fmla="*/ 3295650 w 3571875"/>
              <a:gd name="connsiteY53" fmla="*/ 3486150 h 5848350"/>
              <a:gd name="connsiteX54" fmla="*/ 3276600 w 3571875"/>
              <a:gd name="connsiteY54" fmla="*/ 3419475 h 5848350"/>
              <a:gd name="connsiteX55" fmla="*/ 3238500 w 3571875"/>
              <a:gd name="connsiteY55" fmla="*/ 3362325 h 5848350"/>
              <a:gd name="connsiteX56" fmla="*/ 3219450 w 3571875"/>
              <a:gd name="connsiteY56" fmla="*/ 3333750 h 5848350"/>
              <a:gd name="connsiteX57" fmla="*/ 3228975 w 3571875"/>
              <a:gd name="connsiteY57" fmla="*/ 3248025 h 5848350"/>
              <a:gd name="connsiteX58" fmla="*/ 3228975 w 3571875"/>
              <a:gd name="connsiteY58" fmla="*/ 3162300 h 5848350"/>
              <a:gd name="connsiteX59" fmla="*/ 3200400 w 3571875"/>
              <a:gd name="connsiteY59" fmla="*/ 3143250 h 5848350"/>
              <a:gd name="connsiteX60" fmla="*/ 3171825 w 3571875"/>
              <a:gd name="connsiteY60" fmla="*/ 3114675 h 5848350"/>
              <a:gd name="connsiteX61" fmla="*/ 3152775 w 3571875"/>
              <a:gd name="connsiteY61" fmla="*/ 3057525 h 5848350"/>
              <a:gd name="connsiteX62" fmla="*/ 3133725 w 3571875"/>
              <a:gd name="connsiteY62" fmla="*/ 2971800 h 5848350"/>
              <a:gd name="connsiteX63" fmla="*/ 3152775 w 3571875"/>
              <a:gd name="connsiteY63" fmla="*/ 2762250 h 5848350"/>
              <a:gd name="connsiteX64" fmla="*/ 3162300 w 3571875"/>
              <a:gd name="connsiteY64" fmla="*/ 2724150 h 5848350"/>
              <a:gd name="connsiteX65" fmla="*/ 3209925 w 3571875"/>
              <a:gd name="connsiteY65" fmla="*/ 2667000 h 5848350"/>
              <a:gd name="connsiteX66" fmla="*/ 3248025 w 3571875"/>
              <a:gd name="connsiteY66" fmla="*/ 2638425 h 5848350"/>
              <a:gd name="connsiteX67" fmla="*/ 3276600 w 3571875"/>
              <a:gd name="connsiteY67" fmla="*/ 2581275 h 5848350"/>
              <a:gd name="connsiteX68" fmla="*/ 3257550 w 3571875"/>
              <a:gd name="connsiteY68" fmla="*/ 2352675 h 5848350"/>
              <a:gd name="connsiteX69" fmla="*/ 3219450 w 3571875"/>
              <a:gd name="connsiteY69" fmla="*/ 2266950 h 5848350"/>
              <a:gd name="connsiteX70" fmla="*/ 3209925 w 3571875"/>
              <a:gd name="connsiteY70" fmla="*/ 2238375 h 5848350"/>
              <a:gd name="connsiteX71" fmla="*/ 3219450 w 3571875"/>
              <a:gd name="connsiteY71" fmla="*/ 2171700 h 5848350"/>
              <a:gd name="connsiteX72" fmla="*/ 3228975 w 3571875"/>
              <a:gd name="connsiteY72" fmla="*/ 2143125 h 5848350"/>
              <a:gd name="connsiteX73" fmla="*/ 3257550 w 3571875"/>
              <a:gd name="connsiteY73" fmla="*/ 2124075 h 5848350"/>
              <a:gd name="connsiteX74" fmla="*/ 3276600 w 3571875"/>
              <a:gd name="connsiteY74" fmla="*/ 2095500 h 5848350"/>
              <a:gd name="connsiteX75" fmla="*/ 3305175 w 3571875"/>
              <a:gd name="connsiteY75" fmla="*/ 2076450 h 5848350"/>
              <a:gd name="connsiteX76" fmla="*/ 3314700 w 3571875"/>
              <a:gd name="connsiteY76" fmla="*/ 2047875 h 5848350"/>
              <a:gd name="connsiteX77" fmla="*/ 3333750 w 3571875"/>
              <a:gd name="connsiteY77" fmla="*/ 2019300 h 5848350"/>
              <a:gd name="connsiteX78" fmla="*/ 3343275 w 3571875"/>
              <a:gd name="connsiteY78" fmla="*/ 1990725 h 5848350"/>
              <a:gd name="connsiteX79" fmla="*/ 3390900 w 3571875"/>
              <a:gd name="connsiteY79" fmla="*/ 1933575 h 5848350"/>
              <a:gd name="connsiteX80" fmla="*/ 3400425 w 3571875"/>
              <a:gd name="connsiteY80" fmla="*/ 1905000 h 5848350"/>
              <a:gd name="connsiteX81" fmla="*/ 3429000 w 3571875"/>
              <a:gd name="connsiteY81" fmla="*/ 1885950 h 5848350"/>
              <a:gd name="connsiteX82" fmla="*/ 3448050 w 3571875"/>
              <a:gd name="connsiteY82" fmla="*/ 1857375 h 5848350"/>
              <a:gd name="connsiteX83" fmla="*/ 3467100 w 3571875"/>
              <a:gd name="connsiteY83" fmla="*/ 1743075 h 5848350"/>
              <a:gd name="connsiteX84" fmla="*/ 3486150 w 3571875"/>
              <a:gd name="connsiteY84" fmla="*/ 1666875 h 5848350"/>
              <a:gd name="connsiteX85" fmla="*/ 3505200 w 3571875"/>
              <a:gd name="connsiteY85" fmla="*/ 1600200 h 5848350"/>
              <a:gd name="connsiteX86" fmla="*/ 3524250 w 3571875"/>
              <a:gd name="connsiteY86" fmla="*/ 1438275 h 5848350"/>
              <a:gd name="connsiteX87" fmla="*/ 3533775 w 3571875"/>
              <a:gd name="connsiteY87" fmla="*/ 1409700 h 5848350"/>
              <a:gd name="connsiteX88" fmla="*/ 3571875 w 3571875"/>
              <a:gd name="connsiteY88" fmla="*/ 1352550 h 5848350"/>
              <a:gd name="connsiteX89" fmla="*/ 3562350 w 3571875"/>
              <a:gd name="connsiteY89" fmla="*/ 1238250 h 5848350"/>
              <a:gd name="connsiteX90" fmla="*/ 3552825 w 3571875"/>
              <a:gd name="connsiteY90" fmla="*/ 1209675 h 5848350"/>
              <a:gd name="connsiteX91" fmla="*/ 3467100 w 3571875"/>
              <a:gd name="connsiteY91" fmla="*/ 1104900 h 5848350"/>
              <a:gd name="connsiteX92" fmla="*/ 3438525 w 3571875"/>
              <a:gd name="connsiteY92" fmla="*/ 1047750 h 5848350"/>
              <a:gd name="connsiteX93" fmla="*/ 3400425 w 3571875"/>
              <a:gd name="connsiteY93" fmla="*/ 971550 h 5848350"/>
              <a:gd name="connsiteX94" fmla="*/ 3390900 w 3571875"/>
              <a:gd name="connsiteY94" fmla="*/ 857250 h 5848350"/>
              <a:gd name="connsiteX95" fmla="*/ 3352800 w 3571875"/>
              <a:gd name="connsiteY95" fmla="*/ 771525 h 5848350"/>
              <a:gd name="connsiteX96" fmla="*/ 3295650 w 3571875"/>
              <a:gd name="connsiteY96" fmla="*/ 714375 h 5848350"/>
              <a:gd name="connsiteX97" fmla="*/ 3267075 w 3571875"/>
              <a:gd name="connsiteY97" fmla="*/ 685800 h 5848350"/>
              <a:gd name="connsiteX98" fmla="*/ 3238500 w 3571875"/>
              <a:gd name="connsiteY98" fmla="*/ 647700 h 5848350"/>
              <a:gd name="connsiteX99" fmla="*/ 3200400 w 3571875"/>
              <a:gd name="connsiteY99" fmla="*/ 590550 h 5848350"/>
              <a:gd name="connsiteX100" fmla="*/ 3181350 w 3571875"/>
              <a:gd name="connsiteY100" fmla="*/ 561975 h 5848350"/>
              <a:gd name="connsiteX101" fmla="*/ 3124200 w 3571875"/>
              <a:gd name="connsiteY101" fmla="*/ 504825 h 5848350"/>
              <a:gd name="connsiteX102" fmla="*/ 3086100 w 3571875"/>
              <a:gd name="connsiteY102" fmla="*/ 457200 h 5848350"/>
              <a:gd name="connsiteX103" fmla="*/ 3076575 w 3571875"/>
              <a:gd name="connsiteY103" fmla="*/ 428625 h 5848350"/>
              <a:gd name="connsiteX104" fmla="*/ 3028950 w 3571875"/>
              <a:gd name="connsiteY104" fmla="*/ 371475 h 5848350"/>
              <a:gd name="connsiteX105" fmla="*/ 2990850 w 3571875"/>
              <a:gd name="connsiteY105" fmla="*/ 323850 h 5848350"/>
              <a:gd name="connsiteX106" fmla="*/ 2838450 w 3571875"/>
              <a:gd name="connsiteY106" fmla="*/ 314325 h 5848350"/>
              <a:gd name="connsiteX107" fmla="*/ 2809875 w 3571875"/>
              <a:gd name="connsiteY107" fmla="*/ 295275 h 5848350"/>
              <a:gd name="connsiteX108" fmla="*/ 2762250 w 3571875"/>
              <a:gd name="connsiteY108" fmla="*/ 247650 h 5848350"/>
              <a:gd name="connsiteX109" fmla="*/ 2733675 w 3571875"/>
              <a:gd name="connsiteY109" fmla="*/ 190500 h 5848350"/>
              <a:gd name="connsiteX110" fmla="*/ 2714625 w 3571875"/>
              <a:gd name="connsiteY110" fmla="*/ 152400 h 5848350"/>
              <a:gd name="connsiteX111" fmla="*/ 2676525 w 3571875"/>
              <a:gd name="connsiteY111" fmla="*/ 95250 h 5848350"/>
              <a:gd name="connsiteX112" fmla="*/ 2628900 w 3571875"/>
              <a:gd name="connsiteY112" fmla="*/ 19050 h 5848350"/>
              <a:gd name="connsiteX113" fmla="*/ 2600325 w 3571875"/>
              <a:gd name="connsiteY113" fmla="*/ 9525 h 5848350"/>
              <a:gd name="connsiteX114" fmla="*/ 2305050 w 3571875"/>
              <a:gd name="connsiteY114" fmla="*/ 0 h 5848350"/>
              <a:gd name="connsiteX115" fmla="*/ 2247900 w 3571875"/>
              <a:gd name="connsiteY115" fmla="*/ 9525 h 5848350"/>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814045 w 3557245"/>
              <a:gd name="connsiteY14" fmla="*/ 5448300 h 5812121"/>
              <a:gd name="connsiteX15" fmla="*/ 842620 w 3557245"/>
              <a:gd name="connsiteY15" fmla="*/ 5438775 h 5812121"/>
              <a:gd name="connsiteX16" fmla="*/ 861670 w 3557245"/>
              <a:gd name="connsiteY16" fmla="*/ 5410200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814045 w 3557245"/>
              <a:gd name="connsiteY14" fmla="*/ 5448300 h 5812121"/>
              <a:gd name="connsiteX15" fmla="*/ 842620 w 3557245"/>
              <a:gd name="connsiteY15" fmla="*/ 5402199 h 5812121"/>
              <a:gd name="connsiteX16" fmla="*/ 861670 w 3557245"/>
              <a:gd name="connsiteY16" fmla="*/ 5410200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410200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181600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90370 w 3557245"/>
              <a:gd name="connsiteY25" fmla="*/ 5172075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153025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95070 w 3557245"/>
              <a:gd name="connsiteY23" fmla="*/ 5181600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85545 w 3557245"/>
              <a:gd name="connsiteY22" fmla="*/ 5210175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37920 w 3557245"/>
              <a:gd name="connsiteY21" fmla="*/ 5257800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861920 w 3557245"/>
              <a:gd name="connsiteY27" fmla="*/ 5172075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33395 w 3557245"/>
              <a:gd name="connsiteY29" fmla="*/ 5076825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96819 w 3557245"/>
              <a:gd name="connsiteY29" fmla="*/ 5098771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96819 w 3557245"/>
              <a:gd name="connsiteY29" fmla="*/ 5098771 h 5812121"/>
              <a:gd name="connsiteX30" fmla="*/ 3252445 w 3557245"/>
              <a:gd name="connsiteY30" fmla="*/ 5019675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96819 w 3557245"/>
              <a:gd name="connsiteY29" fmla="*/ 5098771 h 5812121"/>
              <a:gd name="connsiteX30" fmla="*/ 3237814 w 3557245"/>
              <a:gd name="connsiteY30" fmla="*/ 4990414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189504 w 3557245"/>
              <a:gd name="connsiteY29" fmla="*/ 5076826 h 5812121"/>
              <a:gd name="connsiteX30" fmla="*/ 3237814 w 3557245"/>
              <a:gd name="connsiteY30" fmla="*/ 4990414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38170 w 3557245"/>
              <a:gd name="connsiteY32" fmla="*/ 4943475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66745 w 3557245"/>
              <a:gd name="connsiteY33" fmla="*/ 4924425 h 5812121"/>
              <a:gd name="connsiteX34" fmla="*/ 3395320 w 3557245"/>
              <a:gd name="connsiteY34" fmla="*/ 4914900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66745 w 3557245"/>
              <a:gd name="connsiteY33" fmla="*/ 4924425 h 5812121"/>
              <a:gd name="connsiteX34" fmla="*/ 3351429 w 3557245"/>
              <a:gd name="connsiteY34" fmla="*/ 4863693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433420 w 3557245"/>
              <a:gd name="connsiteY35" fmla="*/ 4895850 h 5812121"/>
              <a:gd name="connsiteX36" fmla="*/ 3452470 w 3557245"/>
              <a:gd name="connsiteY36" fmla="*/ 4867275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433420 w 3557245"/>
              <a:gd name="connsiteY35" fmla="*/ 4895850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452470 w 3557245"/>
              <a:gd name="connsiteY43" fmla="*/ 4324350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442945 w 3557245"/>
              <a:gd name="connsiteY44" fmla="*/ 4295775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23895 w 3557245"/>
              <a:gd name="connsiteY45" fmla="*/ 4057650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395320 w 3557245"/>
              <a:gd name="connsiteY46" fmla="*/ 3990975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57220 w 3557245"/>
              <a:gd name="connsiteY47" fmla="*/ 3933825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47695 w 3557245"/>
              <a:gd name="connsiteY48" fmla="*/ 3867150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91586 w 3557245"/>
              <a:gd name="connsiteY48" fmla="*/ 3823259 h 5812121"/>
              <a:gd name="connsiteX49" fmla="*/ 3338170 w 3557245"/>
              <a:gd name="connsiteY49" fmla="*/ 3829050 h 5812121"/>
              <a:gd name="connsiteX50" fmla="*/ 3328645 w 3557245"/>
              <a:gd name="connsiteY50" fmla="*/ 3752850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91586 w 3557245"/>
              <a:gd name="connsiteY48" fmla="*/ 3823259 h 5812121"/>
              <a:gd name="connsiteX49" fmla="*/ 3338170 w 3557245"/>
              <a:gd name="connsiteY49" fmla="*/ 3829050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38170 w 3557245"/>
              <a:gd name="connsiteY49" fmla="*/ 3829050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23870 w 3557245"/>
              <a:gd name="connsiteY55" fmla="*/ 3362325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04820 w 3557245"/>
              <a:gd name="connsiteY56" fmla="*/ 3333750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14345 w 3557245"/>
              <a:gd name="connsiteY57" fmla="*/ 3248025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119095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38145 w 3557245"/>
              <a:gd name="connsiteY63" fmla="*/ 2762250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95295 w 3557245"/>
              <a:gd name="connsiteY70" fmla="*/ 2238375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204820 w 3557245"/>
              <a:gd name="connsiteY69" fmla="*/ 2266950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42920 w 3557245"/>
              <a:gd name="connsiteY68" fmla="*/ 2352675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09620 w 3557245"/>
              <a:gd name="connsiteY86" fmla="*/ 143827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53511 w 3557245"/>
              <a:gd name="connsiteY86" fmla="*/ 142364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53511 w 3557245"/>
              <a:gd name="connsiteY86" fmla="*/ 142364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57245"/>
              <a:gd name="connsiteY0" fmla="*/ 5811774 h 5812121"/>
              <a:gd name="connsiteX1" fmla="*/ 185395 w 3557245"/>
              <a:gd name="connsiteY1" fmla="*/ 5802249 h 5812121"/>
              <a:gd name="connsiteX2" fmla="*/ 242545 w 3557245"/>
              <a:gd name="connsiteY2" fmla="*/ 5810250 h 5812121"/>
              <a:gd name="connsiteX3" fmla="*/ 285064 w 3557245"/>
              <a:gd name="connsiteY3" fmla="*/ 5759729 h 5812121"/>
              <a:gd name="connsiteX4" fmla="*/ 309220 w 3557245"/>
              <a:gd name="connsiteY4" fmla="*/ 5724525 h 5812121"/>
              <a:gd name="connsiteX5" fmla="*/ 337110 w 3557245"/>
              <a:gd name="connsiteY5" fmla="*/ 5690845 h 5812121"/>
              <a:gd name="connsiteX6" fmla="*/ 373000 w 3557245"/>
              <a:gd name="connsiteY6" fmla="*/ 5671795 h 5812121"/>
              <a:gd name="connsiteX7" fmla="*/ 396469 w 3557245"/>
              <a:gd name="connsiteY7" fmla="*/ 5591175 h 5812121"/>
              <a:gd name="connsiteX8" fmla="*/ 425044 w 3557245"/>
              <a:gd name="connsiteY8" fmla="*/ 5537758 h 5812121"/>
              <a:gd name="connsiteX9" fmla="*/ 489510 w 3557245"/>
              <a:gd name="connsiteY9" fmla="*/ 5485028 h 5812121"/>
              <a:gd name="connsiteX10" fmla="*/ 528295 w 3557245"/>
              <a:gd name="connsiteY10" fmla="*/ 5505450 h 5812121"/>
              <a:gd name="connsiteX11" fmla="*/ 556870 w 3557245"/>
              <a:gd name="connsiteY11" fmla="*/ 5495925 h 5812121"/>
              <a:gd name="connsiteX12" fmla="*/ 718795 w 3557245"/>
              <a:gd name="connsiteY12" fmla="*/ 5486400 h 5812121"/>
              <a:gd name="connsiteX13" fmla="*/ 747370 w 3557245"/>
              <a:gd name="connsiteY13" fmla="*/ 5467350 h 5812121"/>
              <a:gd name="connsiteX14" fmla="*/ 799415 w 3557245"/>
              <a:gd name="connsiteY14" fmla="*/ 5411724 h 5812121"/>
              <a:gd name="connsiteX15" fmla="*/ 842620 w 3557245"/>
              <a:gd name="connsiteY15" fmla="*/ 5402199 h 5812121"/>
              <a:gd name="connsiteX16" fmla="*/ 861670 w 3557245"/>
              <a:gd name="connsiteY16" fmla="*/ 5388254 h 5812121"/>
              <a:gd name="connsiteX17" fmla="*/ 1166470 w 3557245"/>
              <a:gd name="connsiteY17" fmla="*/ 5362575 h 5812121"/>
              <a:gd name="connsiteX18" fmla="*/ 1223620 w 3557245"/>
              <a:gd name="connsiteY18" fmla="*/ 5343525 h 5812121"/>
              <a:gd name="connsiteX19" fmla="*/ 1242670 w 3557245"/>
              <a:gd name="connsiteY19" fmla="*/ 5314950 h 5812121"/>
              <a:gd name="connsiteX20" fmla="*/ 1299820 w 3557245"/>
              <a:gd name="connsiteY20" fmla="*/ 5267325 h 5812121"/>
              <a:gd name="connsiteX21" fmla="*/ 1308660 w 3557245"/>
              <a:gd name="connsiteY21" fmla="*/ 5235854 h 5812121"/>
              <a:gd name="connsiteX22" fmla="*/ 1334338 w 3557245"/>
              <a:gd name="connsiteY22" fmla="*/ 5180914 h 5812121"/>
              <a:gd name="connsiteX23" fmla="*/ 1373124 w 3557245"/>
              <a:gd name="connsiteY23" fmla="*/ 5159654 h 5812121"/>
              <a:gd name="connsiteX24" fmla="*/ 1490320 w 3557245"/>
              <a:gd name="connsiteY24" fmla="*/ 5094504 h 5812121"/>
              <a:gd name="connsiteX25" fmla="*/ 1875739 w 3557245"/>
              <a:gd name="connsiteY25" fmla="*/ 5237911 h 5812121"/>
              <a:gd name="connsiteX26" fmla="*/ 1918945 w 3557245"/>
              <a:gd name="connsiteY26" fmla="*/ 5232806 h 5812121"/>
              <a:gd name="connsiteX27" fmla="*/ 2686355 w 3557245"/>
              <a:gd name="connsiteY27" fmla="*/ 5237911 h 5812121"/>
              <a:gd name="connsiteX28" fmla="*/ 2995270 w 3557245"/>
              <a:gd name="connsiteY28" fmla="*/ 5105400 h 5812121"/>
              <a:gd name="connsiteX29" fmla="*/ 3218765 w 3557245"/>
              <a:gd name="connsiteY29" fmla="*/ 5054880 h 5812121"/>
              <a:gd name="connsiteX30" fmla="*/ 3237814 w 3557245"/>
              <a:gd name="connsiteY30" fmla="*/ 4990414 h 5812121"/>
              <a:gd name="connsiteX31" fmla="*/ 3261970 w 3557245"/>
              <a:gd name="connsiteY31" fmla="*/ 4953000 h 5812121"/>
              <a:gd name="connsiteX32" fmla="*/ 3323540 w 3557245"/>
              <a:gd name="connsiteY32" fmla="*/ 4892268 h 5812121"/>
              <a:gd name="connsiteX33" fmla="*/ 3344800 w 3557245"/>
              <a:gd name="connsiteY33" fmla="*/ 4865903 h 5812121"/>
              <a:gd name="connsiteX34" fmla="*/ 3351429 w 3557245"/>
              <a:gd name="connsiteY34" fmla="*/ 4863693 h 5812121"/>
              <a:gd name="connsiteX35" fmla="*/ 3389529 w 3557245"/>
              <a:gd name="connsiteY35" fmla="*/ 4830014 h 5812121"/>
              <a:gd name="connsiteX36" fmla="*/ 3430525 w 3557245"/>
              <a:gd name="connsiteY36" fmla="*/ 4816068 h 5812121"/>
              <a:gd name="connsiteX37" fmla="*/ 3471520 w 3557245"/>
              <a:gd name="connsiteY37" fmla="*/ 4800600 h 5812121"/>
              <a:gd name="connsiteX38" fmla="*/ 3481045 w 3557245"/>
              <a:gd name="connsiteY38" fmla="*/ 4772025 h 5812121"/>
              <a:gd name="connsiteX39" fmla="*/ 3490570 w 3557245"/>
              <a:gd name="connsiteY39" fmla="*/ 4733925 h 5812121"/>
              <a:gd name="connsiteX40" fmla="*/ 3519145 w 3557245"/>
              <a:gd name="connsiteY40" fmla="*/ 4714875 h 5812121"/>
              <a:gd name="connsiteX41" fmla="*/ 3519145 w 3557245"/>
              <a:gd name="connsiteY41" fmla="*/ 4543425 h 5812121"/>
              <a:gd name="connsiteX42" fmla="*/ 3509620 w 3557245"/>
              <a:gd name="connsiteY42" fmla="*/ 4429125 h 5812121"/>
              <a:gd name="connsiteX43" fmla="*/ 3518307 w 3557245"/>
              <a:gd name="connsiteY43" fmla="*/ 4317035 h 5812121"/>
              <a:gd name="connsiteX44" fmla="*/ 3508782 w 3557245"/>
              <a:gd name="connsiteY44" fmla="*/ 4244568 h 5812121"/>
              <a:gd name="connsiteX45" fmla="*/ 3467786 w 3557245"/>
              <a:gd name="connsiteY45" fmla="*/ 4035705 h 5812121"/>
              <a:gd name="connsiteX46" fmla="*/ 3424581 w 3557245"/>
              <a:gd name="connsiteY46" fmla="*/ 3961714 h 5812121"/>
              <a:gd name="connsiteX47" fmla="*/ 3393796 w 3557245"/>
              <a:gd name="connsiteY47" fmla="*/ 3904564 h 5812121"/>
              <a:gd name="connsiteX48" fmla="*/ 3369641 w 3557245"/>
              <a:gd name="connsiteY48" fmla="*/ 3867150 h 5812121"/>
              <a:gd name="connsiteX49" fmla="*/ 3352800 w 3557245"/>
              <a:gd name="connsiteY49" fmla="*/ 3792474 h 5812121"/>
              <a:gd name="connsiteX50" fmla="*/ 3328645 w 3557245"/>
              <a:gd name="connsiteY50" fmla="*/ 3701644 h 5812121"/>
              <a:gd name="connsiteX51" fmla="*/ 3309595 w 3557245"/>
              <a:gd name="connsiteY51" fmla="*/ 3619500 h 5812121"/>
              <a:gd name="connsiteX52" fmla="*/ 3290545 w 3557245"/>
              <a:gd name="connsiteY52" fmla="*/ 3514725 h 5812121"/>
              <a:gd name="connsiteX53" fmla="*/ 3281020 w 3557245"/>
              <a:gd name="connsiteY53" fmla="*/ 3486150 h 5812121"/>
              <a:gd name="connsiteX54" fmla="*/ 3261970 w 3557245"/>
              <a:gd name="connsiteY54" fmla="*/ 3419475 h 5812121"/>
              <a:gd name="connsiteX55" fmla="*/ 3245816 w 3557245"/>
              <a:gd name="connsiteY55" fmla="*/ 3325749 h 5812121"/>
              <a:gd name="connsiteX56" fmla="*/ 3256026 w 3557245"/>
              <a:gd name="connsiteY56" fmla="*/ 3275228 h 5812121"/>
              <a:gd name="connsiteX57" fmla="*/ 3250921 w 3557245"/>
              <a:gd name="connsiteY57" fmla="*/ 3204134 h 5812121"/>
              <a:gd name="connsiteX58" fmla="*/ 3214345 w 3557245"/>
              <a:gd name="connsiteY58" fmla="*/ 3162300 h 5812121"/>
              <a:gd name="connsiteX59" fmla="*/ 3185770 w 3557245"/>
              <a:gd name="connsiteY59" fmla="*/ 3143250 h 5812121"/>
              <a:gd name="connsiteX60" fmla="*/ 3157195 w 3557245"/>
              <a:gd name="connsiteY60" fmla="*/ 3114675 h 5812121"/>
              <a:gd name="connsiteX61" fmla="*/ 3138145 w 3557245"/>
              <a:gd name="connsiteY61" fmla="*/ 3057525 h 5812121"/>
              <a:gd name="connsiteX62" fmla="*/ 3097149 w 3557245"/>
              <a:gd name="connsiteY62" fmla="*/ 2971800 h 5812121"/>
              <a:gd name="connsiteX63" fmla="*/ 3108884 w 3557245"/>
              <a:gd name="connsiteY63" fmla="*/ 2754934 h 5812121"/>
              <a:gd name="connsiteX64" fmla="*/ 3147670 w 3557245"/>
              <a:gd name="connsiteY64" fmla="*/ 2724150 h 5812121"/>
              <a:gd name="connsiteX65" fmla="*/ 3195295 w 3557245"/>
              <a:gd name="connsiteY65" fmla="*/ 2667000 h 5812121"/>
              <a:gd name="connsiteX66" fmla="*/ 3233395 w 3557245"/>
              <a:gd name="connsiteY66" fmla="*/ 2638425 h 5812121"/>
              <a:gd name="connsiteX67" fmla="*/ 3261970 w 3557245"/>
              <a:gd name="connsiteY67" fmla="*/ 2581275 h 5812121"/>
              <a:gd name="connsiteX68" fmla="*/ 3213659 w 3557245"/>
              <a:gd name="connsiteY68" fmla="*/ 2367306 h 5812121"/>
              <a:gd name="connsiteX69" fmla="*/ 3182874 w 3557245"/>
              <a:gd name="connsiteY69" fmla="*/ 2310841 h 5812121"/>
              <a:gd name="connsiteX70" fmla="*/ 3144089 w 3557245"/>
              <a:gd name="connsiteY70" fmla="*/ 2260321 h 5812121"/>
              <a:gd name="connsiteX71" fmla="*/ 3204820 w 3557245"/>
              <a:gd name="connsiteY71" fmla="*/ 2171700 h 5812121"/>
              <a:gd name="connsiteX72" fmla="*/ 3214345 w 3557245"/>
              <a:gd name="connsiteY72" fmla="*/ 2143125 h 5812121"/>
              <a:gd name="connsiteX73" fmla="*/ 3242920 w 3557245"/>
              <a:gd name="connsiteY73" fmla="*/ 2124075 h 5812121"/>
              <a:gd name="connsiteX74" fmla="*/ 3261970 w 3557245"/>
              <a:gd name="connsiteY74" fmla="*/ 2095500 h 5812121"/>
              <a:gd name="connsiteX75" fmla="*/ 3290545 w 3557245"/>
              <a:gd name="connsiteY75" fmla="*/ 2076450 h 5812121"/>
              <a:gd name="connsiteX76" fmla="*/ 3300070 w 3557245"/>
              <a:gd name="connsiteY76" fmla="*/ 2047875 h 5812121"/>
              <a:gd name="connsiteX77" fmla="*/ 3319120 w 3557245"/>
              <a:gd name="connsiteY77" fmla="*/ 2019300 h 5812121"/>
              <a:gd name="connsiteX78" fmla="*/ 3328645 w 3557245"/>
              <a:gd name="connsiteY78" fmla="*/ 1990725 h 5812121"/>
              <a:gd name="connsiteX79" fmla="*/ 3376270 w 3557245"/>
              <a:gd name="connsiteY79" fmla="*/ 1933575 h 5812121"/>
              <a:gd name="connsiteX80" fmla="*/ 3385795 w 3557245"/>
              <a:gd name="connsiteY80" fmla="*/ 1905000 h 5812121"/>
              <a:gd name="connsiteX81" fmla="*/ 3414370 w 3557245"/>
              <a:gd name="connsiteY81" fmla="*/ 1885950 h 5812121"/>
              <a:gd name="connsiteX82" fmla="*/ 3433420 w 3557245"/>
              <a:gd name="connsiteY82" fmla="*/ 1857375 h 5812121"/>
              <a:gd name="connsiteX83" fmla="*/ 3452470 w 3557245"/>
              <a:gd name="connsiteY83" fmla="*/ 1743075 h 5812121"/>
              <a:gd name="connsiteX84" fmla="*/ 3471520 w 3557245"/>
              <a:gd name="connsiteY84" fmla="*/ 1666875 h 5812121"/>
              <a:gd name="connsiteX85" fmla="*/ 3490570 w 3557245"/>
              <a:gd name="connsiteY85" fmla="*/ 1600200 h 5812121"/>
              <a:gd name="connsiteX86" fmla="*/ 3553511 w 3557245"/>
              <a:gd name="connsiteY86" fmla="*/ 1423645 h 5812121"/>
              <a:gd name="connsiteX87" fmla="*/ 3519145 w 3557245"/>
              <a:gd name="connsiteY87" fmla="*/ 1409700 h 5812121"/>
              <a:gd name="connsiteX88" fmla="*/ 3557245 w 3557245"/>
              <a:gd name="connsiteY88" fmla="*/ 1352550 h 5812121"/>
              <a:gd name="connsiteX89" fmla="*/ 3547720 w 3557245"/>
              <a:gd name="connsiteY89" fmla="*/ 1238250 h 5812121"/>
              <a:gd name="connsiteX90" fmla="*/ 3538195 w 3557245"/>
              <a:gd name="connsiteY90" fmla="*/ 1209675 h 5812121"/>
              <a:gd name="connsiteX91" fmla="*/ 3452470 w 3557245"/>
              <a:gd name="connsiteY91" fmla="*/ 1104900 h 5812121"/>
              <a:gd name="connsiteX92" fmla="*/ 3423895 w 3557245"/>
              <a:gd name="connsiteY92" fmla="*/ 1047750 h 5812121"/>
              <a:gd name="connsiteX93" fmla="*/ 3385795 w 3557245"/>
              <a:gd name="connsiteY93" fmla="*/ 971550 h 5812121"/>
              <a:gd name="connsiteX94" fmla="*/ 3376270 w 3557245"/>
              <a:gd name="connsiteY94" fmla="*/ 857250 h 5812121"/>
              <a:gd name="connsiteX95" fmla="*/ 3338170 w 3557245"/>
              <a:gd name="connsiteY95" fmla="*/ 771525 h 5812121"/>
              <a:gd name="connsiteX96" fmla="*/ 3281020 w 3557245"/>
              <a:gd name="connsiteY96" fmla="*/ 714375 h 5812121"/>
              <a:gd name="connsiteX97" fmla="*/ 3252445 w 3557245"/>
              <a:gd name="connsiteY97" fmla="*/ 685800 h 5812121"/>
              <a:gd name="connsiteX98" fmla="*/ 3223870 w 3557245"/>
              <a:gd name="connsiteY98" fmla="*/ 647700 h 5812121"/>
              <a:gd name="connsiteX99" fmla="*/ 3185770 w 3557245"/>
              <a:gd name="connsiteY99" fmla="*/ 590550 h 5812121"/>
              <a:gd name="connsiteX100" fmla="*/ 3166720 w 3557245"/>
              <a:gd name="connsiteY100" fmla="*/ 561975 h 5812121"/>
              <a:gd name="connsiteX101" fmla="*/ 3109570 w 3557245"/>
              <a:gd name="connsiteY101" fmla="*/ 504825 h 5812121"/>
              <a:gd name="connsiteX102" fmla="*/ 3071470 w 3557245"/>
              <a:gd name="connsiteY102" fmla="*/ 457200 h 5812121"/>
              <a:gd name="connsiteX103" fmla="*/ 3061945 w 3557245"/>
              <a:gd name="connsiteY103" fmla="*/ 428625 h 5812121"/>
              <a:gd name="connsiteX104" fmla="*/ 3014320 w 3557245"/>
              <a:gd name="connsiteY104" fmla="*/ 371475 h 5812121"/>
              <a:gd name="connsiteX105" fmla="*/ 2976220 w 3557245"/>
              <a:gd name="connsiteY105" fmla="*/ 323850 h 5812121"/>
              <a:gd name="connsiteX106" fmla="*/ 2823820 w 3557245"/>
              <a:gd name="connsiteY106" fmla="*/ 314325 h 5812121"/>
              <a:gd name="connsiteX107" fmla="*/ 2795245 w 3557245"/>
              <a:gd name="connsiteY107" fmla="*/ 295275 h 5812121"/>
              <a:gd name="connsiteX108" fmla="*/ 2747620 w 3557245"/>
              <a:gd name="connsiteY108" fmla="*/ 247650 h 5812121"/>
              <a:gd name="connsiteX109" fmla="*/ 2719045 w 3557245"/>
              <a:gd name="connsiteY109" fmla="*/ 190500 h 5812121"/>
              <a:gd name="connsiteX110" fmla="*/ 2699995 w 3557245"/>
              <a:gd name="connsiteY110" fmla="*/ 152400 h 5812121"/>
              <a:gd name="connsiteX111" fmla="*/ 2661895 w 3557245"/>
              <a:gd name="connsiteY111" fmla="*/ 95250 h 5812121"/>
              <a:gd name="connsiteX112" fmla="*/ 2614270 w 3557245"/>
              <a:gd name="connsiteY112" fmla="*/ 19050 h 5812121"/>
              <a:gd name="connsiteX113" fmla="*/ 2585695 w 3557245"/>
              <a:gd name="connsiteY113" fmla="*/ 9525 h 5812121"/>
              <a:gd name="connsiteX114" fmla="*/ 2290420 w 3557245"/>
              <a:gd name="connsiteY114" fmla="*/ 0 h 5812121"/>
              <a:gd name="connsiteX115" fmla="*/ 2233270 w 3557245"/>
              <a:gd name="connsiteY115" fmla="*/ 9525 h 5812121"/>
              <a:gd name="connsiteX0" fmla="*/ 0 w 3570379"/>
              <a:gd name="connsiteY0" fmla="*/ 5811774 h 5812121"/>
              <a:gd name="connsiteX1" fmla="*/ 185395 w 3570379"/>
              <a:gd name="connsiteY1" fmla="*/ 5802249 h 5812121"/>
              <a:gd name="connsiteX2" fmla="*/ 242545 w 3570379"/>
              <a:gd name="connsiteY2" fmla="*/ 5810250 h 5812121"/>
              <a:gd name="connsiteX3" fmla="*/ 285064 w 3570379"/>
              <a:gd name="connsiteY3" fmla="*/ 5759729 h 5812121"/>
              <a:gd name="connsiteX4" fmla="*/ 309220 w 3570379"/>
              <a:gd name="connsiteY4" fmla="*/ 5724525 h 5812121"/>
              <a:gd name="connsiteX5" fmla="*/ 337110 w 3570379"/>
              <a:gd name="connsiteY5" fmla="*/ 5690845 h 5812121"/>
              <a:gd name="connsiteX6" fmla="*/ 373000 w 3570379"/>
              <a:gd name="connsiteY6" fmla="*/ 5671795 h 5812121"/>
              <a:gd name="connsiteX7" fmla="*/ 396469 w 3570379"/>
              <a:gd name="connsiteY7" fmla="*/ 5591175 h 5812121"/>
              <a:gd name="connsiteX8" fmla="*/ 425044 w 3570379"/>
              <a:gd name="connsiteY8" fmla="*/ 5537758 h 5812121"/>
              <a:gd name="connsiteX9" fmla="*/ 489510 w 3570379"/>
              <a:gd name="connsiteY9" fmla="*/ 5485028 h 5812121"/>
              <a:gd name="connsiteX10" fmla="*/ 528295 w 3570379"/>
              <a:gd name="connsiteY10" fmla="*/ 5505450 h 5812121"/>
              <a:gd name="connsiteX11" fmla="*/ 556870 w 3570379"/>
              <a:gd name="connsiteY11" fmla="*/ 5495925 h 5812121"/>
              <a:gd name="connsiteX12" fmla="*/ 718795 w 3570379"/>
              <a:gd name="connsiteY12" fmla="*/ 5486400 h 5812121"/>
              <a:gd name="connsiteX13" fmla="*/ 747370 w 3570379"/>
              <a:gd name="connsiteY13" fmla="*/ 5467350 h 5812121"/>
              <a:gd name="connsiteX14" fmla="*/ 799415 w 3570379"/>
              <a:gd name="connsiteY14" fmla="*/ 5411724 h 5812121"/>
              <a:gd name="connsiteX15" fmla="*/ 842620 w 3570379"/>
              <a:gd name="connsiteY15" fmla="*/ 5402199 h 5812121"/>
              <a:gd name="connsiteX16" fmla="*/ 861670 w 3570379"/>
              <a:gd name="connsiteY16" fmla="*/ 5388254 h 5812121"/>
              <a:gd name="connsiteX17" fmla="*/ 1166470 w 3570379"/>
              <a:gd name="connsiteY17" fmla="*/ 5362575 h 5812121"/>
              <a:gd name="connsiteX18" fmla="*/ 1223620 w 3570379"/>
              <a:gd name="connsiteY18" fmla="*/ 5343525 h 5812121"/>
              <a:gd name="connsiteX19" fmla="*/ 1242670 w 3570379"/>
              <a:gd name="connsiteY19" fmla="*/ 5314950 h 5812121"/>
              <a:gd name="connsiteX20" fmla="*/ 1299820 w 3570379"/>
              <a:gd name="connsiteY20" fmla="*/ 5267325 h 5812121"/>
              <a:gd name="connsiteX21" fmla="*/ 1308660 w 3570379"/>
              <a:gd name="connsiteY21" fmla="*/ 5235854 h 5812121"/>
              <a:gd name="connsiteX22" fmla="*/ 1334338 w 3570379"/>
              <a:gd name="connsiteY22" fmla="*/ 5180914 h 5812121"/>
              <a:gd name="connsiteX23" fmla="*/ 1373124 w 3570379"/>
              <a:gd name="connsiteY23" fmla="*/ 5159654 h 5812121"/>
              <a:gd name="connsiteX24" fmla="*/ 1490320 w 3570379"/>
              <a:gd name="connsiteY24" fmla="*/ 5094504 h 5812121"/>
              <a:gd name="connsiteX25" fmla="*/ 1875739 w 3570379"/>
              <a:gd name="connsiteY25" fmla="*/ 5237911 h 5812121"/>
              <a:gd name="connsiteX26" fmla="*/ 1918945 w 3570379"/>
              <a:gd name="connsiteY26" fmla="*/ 5232806 h 5812121"/>
              <a:gd name="connsiteX27" fmla="*/ 2686355 w 3570379"/>
              <a:gd name="connsiteY27" fmla="*/ 5237911 h 5812121"/>
              <a:gd name="connsiteX28" fmla="*/ 2995270 w 3570379"/>
              <a:gd name="connsiteY28" fmla="*/ 5105400 h 5812121"/>
              <a:gd name="connsiteX29" fmla="*/ 3218765 w 3570379"/>
              <a:gd name="connsiteY29" fmla="*/ 5054880 h 5812121"/>
              <a:gd name="connsiteX30" fmla="*/ 3237814 w 3570379"/>
              <a:gd name="connsiteY30" fmla="*/ 4990414 h 5812121"/>
              <a:gd name="connsiteX31" fmla="*/ 3261970 w 3570379"/>
              <a:gd name="connsiteY31" fmla="*/ 4953000 h 5812121"/>
              <a:gd name="connsiteX32" fmla="*/ 3323540 w 3570379"/>
              <a:gd name="connsiteY32" fmla="*/ 4892268 h 5812121"/>
              <a:gd name="connsiteX33" fmla="*/ 3344800 w 3570379"/>
              <a:gd name="connsiteY33" fmla="*/ 4865903 h 5812121"/>
              <a:gd name="connsiteX34" fmla="*/ 3351429 w 3570379"/>
              <a:gd name="connsiteY34" fmla="*/ 4863693 h 5812121"/>
              <a:gd name="connsiteX35" fmla="*/ 3389529 w 3570379"/>
              <a:gd name="connsiteY35" fmla="*/ 4830014 h 5812121"/>
              <a:gd name="connsiteX36" fmla="*/ 3430525 w 3570379"/>
              <a:gd name="connsiteY36" fmla="*/ 4816068 h 5812121"/>
              <a:gd name="connsiteX37" fmla="*/ 3471520 w 3570379"/>
              <a:gd name="connsiteY37" fmla="*/ 4800600 h 5812121"/>
              <a:gd name="connsiteX38" fmla="*/ 3481045 w 3570379"/>
              <a:gd name="connsiteY38" fmla="*/ 4772025 h 5812121"/>
              <a:gd name="connsiteX39" fmla="*/ 3490570 w 3570379"/>
              <a:gd name="connsiteY39" fmla="*/ 4733925 h 5812121"/>
              <a:gd name="connsiteX40" fmla="*/ 3519145 w 3570379"/>
              <a:gd name="connsiteY40" fmla="*/ 4714875 h 5812121"/>
              <a:gd name="connsiteX41" fmla="*/ 3519145 w 3570379"/>
              <a:gd name="connsiteY41" fmla="*/ 4543425 h 5812121"/>
              <a:gd name="connsiteX42" fmla="*/ 3509620 w 3570379"/>
              <a:gd name="connsiteY42" fmla="*/ 4429125 h 5812121"/>
              <a:gd name="connsiteX43" fmla="*/ 3518307 w 3570379"/>
              <a:gd name="connsiteY43" fmla="*/ 4317035 h 5812121"/>
              <a:gd name="connsiteX44" fmla="*/ 3508782 w 3570379"/>
              <a:gd name="connsiteY44" fmla="*/ 4244568 h 5812121"/>
              <a:gd name="connsiteX45" fmla="*/ 3467786 w 3570379"/>
              <a:gd name="connsiteY45" fmla="*/ 4035705 h 5812121"/>
              <a:gd name="connsiteX46" fmla="*/ 3424581 w 3570379"/>
              <a:gd name="connsiteY46" fmla="*/ 3961714 h 5812121"/>
              <a:gd name="connsiteX47" fmla="*/ 3393796 w 3570379"/>
              <a:gd name="connsiteY47" fmla="*/ 3904564 h 5812121"/>
              <a:gd name="connsiteX48" fmla="*/ 3369641 w 3570379"/>
              <a:gd name="connsiteY48" fmla="*/ 3867150 h 5812121"/>
              <a:gd name="connsiteX49" fmla="*/ 3352800 w 3570379"/>
              <a:gd name="connsiteY49" fmla="*/ 3792474 h 5812121"/>
              <a:gd name="connsiteX50" fmla="*/ 3328645 w 3570379"/>
              <a:gd name="connsiteY50" fmla="*/ 3701644 h 5812121"/>
              <a:gd name="connsiteX51" fmla="*/ 3309595 w 3570379"/>
              <a:gd name="connsiteY51" fmla="*/ 3619500 h 5812121"/>
              <a:gd name="connsiteX52" fmla="*/ 3290545 w 3570379"/>
              <a:gd name="connsiteY52" fmla="*/ 3514725 h 5812121"/>
              <a:gd name="connsiteX53" fmla="*/ 3281020 w 3570379"/>
              <a:gd name="connsiteY53" fmla="*/ 3486150 h 5812121"/>
              <a:gd name="connsiteX54" fmla="*/ 3261970 w 3570379"/>
              <a:gd name="connsiteY54" fmla="*/ 3419475 h 5812121"/>
              <a:gd name="connsiteX55" fmla="*/ 3245816 w 3570379"/>
              <a:gd name="connsiteY55" fmla="*/ 3325749 h 5812121"/>
              <a:gd name="connsiteX56" fmla="*/ 3256026 w 3570379"/>
              <a:gd name="connsiteY56" fmla="*/ 3275228 h 5812121"/>
              <a:gd name="connsiteX57" fmla="*/ 3250921 w 3570379"/>
              <a:gd name="connsiteY57" fmla="*/ 3204134 h 5812121"/>
              <a:gd name="connsiteX58" fmla="*/ 3214345 w 3570379"/>
              <a:gd name="connsiteY58" fmla="*/ 3162300 h 5812121"/>
              <a:gd name="connsiteX59" fmla="*/ 3185770 w 3570379"/>
              <a:gd name="connsiteY59" fmla="*/ 3143250 h 5812121"/>
              <a:gd name="connsiteX60" fmla="*/ 3157195 w 3570379"/>
              <a:gd name="connsiteY60" fmla="*/ 3114675 h 5812121"/>
              <a:gd name="connsiteX61" fmla="*/ 3138145 w 3570379"/>
              <a:gd name="connsiteY61" fmla="*/ 3057525 h 5812121"/>
              <a:gd name="connsiteX62" fmla="*/ 3097149 w 3570379"/>
              <a:gd name="connsiteY62" fmla="*/ 2971800 h 5812121"/>
              <a:gd name="connsiteX63" fmla="*/ 3108884 w 3570379"/>
              <a:gd name="connsiteY63" fmla="*/ 2754934 h 5812121"/>
              <a:gd name="connsiteX64" fmla="*/ 3147670 w 3570379"/>
              <a:gd name="connsiteY64" fmla="*/ 2724150 h 5812121"/>
              <a:gd name="connsiteX65" fmla="*/ 3195295 w 3570379"/>
              <a:gd name="connsiteY65" fmla="*/ 2667000 h 5812121"/>
              <a:gd name="connsiteX66" fmla="*/ 3233395 w 3570379"/>
              <a:gd name="connsiteY66" fmla="*/ 2638425 h 5812121"/>
              <a:gd name="connsiteX67" fmla="*/ 3261970 w 3570379"/>
              <a:gd name="connsiteY67" fmla="*/ 2581275 h 5812121"/>
              <a:gd name="connsiteX68" fmla="*/ 3213659 w 3570379"/>
              <a:gd name="connsiteY68" fmla="*/ 2367306 h 5812121"/>
              <a:gd name="connsiteX69" fmla="*/ 3182874 w 3570379"/>
              <a:gd name="connsiteY69" fmla="*/ 2310841 h 5812121"/>
              <a:gd name="connsiteX70" fmla="*/ 3144089 w 3570379"/>
              <a:gd name="connsiteY70" fmla="*/ 2260321 h 5812121"/>
              <a:gd name="connsiteX71" fmla="*/ 3204820 w 3570379"/>
              <a:gd name="connsiteY71" fmla="*/ 2171700 h 5812121"/>
              <a:gd name="connsiteX72" fmla="*/ 3214345 w 3570379"/>
              <a:gd name="connsiteY72" fmla="*/ 2143125 h 5812121"/>
              <a:gd name="connsiteX73" fmla="*/ 3242920 w 3570379"/>
              <a:gd name="connsiteY73" fmla="*/ 2124075 h 5812121"/>
              <a:gd name="connsiteX74" fmla="*/ 3261970 w 3570379"/>
              <a:gd name="connsiteY74" fmla="*/ 2095500 h 5812121"/>
              <a:gd name="connsiteX75" fmla="*/ 3290545 w 3570379"/>
              <a:gd name="connsiteY75" fmla="*/ 2076450 h 5812121"/>
              <a:gd name="connsiteX76" fmla="*/ 3300070 w 3570379"/>
              <a:gd name="connsiteY76" fmla="*/ 2047875 h 5812121"/>
              <a:gd name="connsiteX77" fmla="*/ 3319120 w 3570379"/>
              <a:gd name="connsiteY77" fmla="*/ 2019300 h 5812121"/>
              <a:gd name="connsiteX78" fmla="*/ 3328645 w 3570379"/>
              <a:gd name="connsiteY78" fmla="*/ 1990725 h 5812121"/>
              <a:gd name="connsiteX79" fmla="*/ 3376270 w 3570379"/>
              <a:gd name="connsiteY79" fmla="*/ 1933575 h 5812121"/>
              <a:gd name="connsiteX80" fmla="*/ 3385795 w 3570379"/>
              <a:gd name="connsiteY80" fmla="*/ 1905000 h 5812121"/>
              <a:gd name="connsiteX81" fmla="*/ 3414370 w 3570379"/>
              <a:gd name="connsiteY81" fmla="*/ 1885950 h 5812121"/>
              <a:gd name="connsiteX82" fmla="*/ 3433420 w 3570379"/>
              <a:gd name="connsiteY82" fmla="*/ 1857375 h 5812121"/>
              <a:gd name="connsiteX83" fmla="*/ 3452470 w 3570379"/>
              <a:gd name="connsiteY83" fmla="*/ 1743075 h 5812121"/>
              <a:gd name="connsiteX84" fmla="*/ 3471520 w 3570379"/>
              <a:gd name="connsiteY84" fmla="*/ 1666875 h 5812121"/>
              <a:gd name="connsiteX85" fmla="*/ 3490570 w 3570379"/>
              <a:gd name="connsiteY85" fmla="*/ 1600200 h 5812121"/>
              <a:gd name="connsiteX86" fmla="*/ 3553511 w 3570379"/>
              <a:gd name="connsiteY86" fmla="*/ 1423645 h 5812121"/>
              <a:gd name="connsiteX87" fmla="*/ 3570352 w 3570379"/>
              <a:gd name="connsiteY87" fmla="*/ 1417015 h 5812121"/>
              <a:gd name="connsiteX88" fmla="*/ 3557245 w 3570379"/>
              <a:gd name="connsiteY88" fmla="*/ 1352550 h 5812121"/>
              <a:gd name="connsiteX89" fmla="*/ 3547720 w 3570379"/>
              <a:gd name="connsiteY89" fmla="*/ 1238250 h 5812121"/>
              <a:gd name="connsiteX90" fmla="*/ 3538195 w 3570379"/>
              <a:gd name="connsiteY90" fmla="*/ 1209675 h 5812121"/>
              <a:gd name="connsiteX91" fmla="*/ 3452470 w 3570379"/>
              <a:gd name="connsiteY91" fmla="*/ 1104900 h 5812121"/>
              <a:gd name="connsiteX92" fmla="*/ 3423895 w 3570379"/>
              <a:gd name="connsiteY92" fmla="*/ 1047750 h 5812121"/>
              <a:gd name="connsiteX93" fmla="*/ 3385795 w 3570379"/>
              <a:gd name="connsiteY93" fmla="*/ 971550 h 5812121"/>
              <a:gd name="connsiteX94" fmla="*/ 3376270 w 3570379"/>
              <a:gd name="connsiteY94" fmla="*/ 857250 h 5812121"/>
              <a:gd name="connsiteX95" fmla="*/ 3338170 w 3570379"/>
              <a:gd name="connsiteY95" fmla="*/ 771525 h 5812121"/>
              <a:gd name="connsiteX96" fmla="*/ 3281020 w 3570379"/>
              <a:gd name="connsiteY96" fmla="*/ 714375 h 5812121"/>
              <a:gd name="connsiteX97" fmla="*/ 3252445 w 3570379"/>
              <a:gd name="connsiteY97" fmla="*/ 685800 h 5812121"/>
              <a:gd name="connsiteX98" fmla="*/ 3223870 w 3570379"/>
              <a:gd name="connsiteY98" fmla="*/ 647700 h 5812121"/>
              <a:gd name="connsiteX99" fmla="*/ 3185770 w 3570379"/>
              <a:gd name="connsiteY99" fmla="*/ 590550 h 5812121"/>
              <a:gd name="connsiteX100" fmla="*/ 3166720 w 3570379"/>
              <a:gd name="connsiteY100" fmla="*/ 561975 h 5812121"/>
              <a:gd name="connsiteX101" fmla="*/ 3109570 w 3570379"/>
              <a:gd name="connsiteY101" fmla="*/ 504825 h 5812121"/>
              <a:gd name="connsiteX102" fmla="*/ 3071470 w 3570379"/>
              <a:gd name="connsiteY102" fmla="*/ 457200 h 5812121"/>
              <a:gd name="connsiteX103" fmla="*/ 3061945 w 3570379"/>
              <a:gd name="connsiteY103" fmla="*/ 428625 h 5812121"/>
              <a:gd name="connsiteX104" fmla="*/ 3014320 w 3570379"/>
              <a:gd name="connsiteY104" fmla="*/ 371475 h 5812121"/>
              <a:gd name="connsiteX105" fmla="*/ 2976220 w 3570379"/>
              <a:gd name="connsiteY105" fmla="*/ 323850 h 5812121"/>
              <a:gd name="connsiteX106" fmla="*/ 2823820 w 3570379"/>
              <a:gd name="connsiteY106" fmla="*/ 314325 h 5812121"/>
              <a:gd name="connsiteX107" fmla="*/ 2795245 w 3570379"/>
              <a:gd name="connsiteY107" fmla="*/ 295275 h 5812121"/>
              <a:gd name="connsiteX108" fmla="*/ 2747620 w 3570379"/>
              <a:gd name="connsiteY108" fmla="*/ 247650 h 5812121"/>
              <a:gd name="connsiteX109" fmla="*/ 2719045 w 3570379"/>
              <a:gd name="connsiteY109" fmla="*/ 190500 h 5812121"/>
              <a:gd name="connsiteX110" fmla="*/ 2699995 w 3570379"/>
              <a:gd name="connsiteY110" fmla="*/ 152400 h 5812121"/>
              <a:gd name="connsiteX111" fmla="*/ 2661895 w 3570379"/>
              <a:gd name="connsiteY111" fmla="*/ 95250 h 5812121"/>
              <a:gd name="connsiteX112" fmla="*/ 2614270 w 3570379"/>
              <a:gd name="connsiteY112" fmla="*/ 19050 h 5812121"/>
              <a:gd name="connsiteX113" fmla="*/ 2585695 w 3570379"/>
              <a:gd name="connsiteY113" fmla="*/ 9525 h 5812121"/>
              <a:gd name="connsiteX114" fmla="*/ 2290420 w 3570379"/>
              <a:gd name="connsiteY114" fmla="*/ 0 h 5812121"/>
              <a:gd name="connsiteX115" fmla="*/ 2233270 w 3570379"/>
              <a:gd name="connsiteY115" fmla="*/ 9525 h 5812121"/>
              <a:gd name="connsiteX0" fmla="*/ 0 w 3570379"/>
              <a:gd name="connsiteY0" fmla="*/ 5811774 h 5812121"/>
              <a:gd name="connsiteX1" fmla="*/ 185395 w 3570379"/>
              <a:gd name="connsiteY1" fmla="*/ 5802249 h 5812121"/>
              <a:gd name="connsiteX2" fmla="*/ 242545 w 3570379"/>
              <a:gd name="connsiteY2" fmla="*/ 5810250 h 5812121"/>
              <a:gd name="connsiteX3" fmla="*/ 285064 w 3570379"/>
              <a:gd name="connsiteY3" fmla="*/ 5759729 h 5812121"/>
              <a:gd name="connsiteX4" fmla="*/ 309220 w 3570379"/>
              <a:gd name="connsiteY4" fmla="*/ 5724525 h 5812121"/>
              <a:gd name="connsiteX5" fmla="*/ 337110 w 3570379"/>
              <a:gd name="connsiteY5" fmla="*/ 5690845 h 5812121"/>
              <a:gd name="connsiteX6" fmla="*/ 373000 w 3570379"/>
              <a:gd name="connsiteY6" fmla="*/ 5671795 h 5812121"/>
              <a:gd name="connsiteX7" fmla="*/ 396469 w 3570379"/>
              <a:gd name="connsiteY7" fmla="*/ 5591175 h 5812121"/>
              <a:gd name="connsiteX8" fmla="*/ 425044 w 3570379"/>
              <a:gd name="connsiteY8" fmla="*/ 5537758 h 5812121"/>
              <a:gd name="connsiteX9" fmla="*/ 489510 w 3570379"/>
              <a:gd name="connsiteY9" fmla="*/ 5485028 h 5812121"/>
              <a:gd name="connsiteX10" fmla="*/ 528295 w 3570379"/>
              <a:gd name="connsiteY10" fmla="*/ 5505450 h 5812121"/>
              <a:gd name="connsiteX11" fmla="*/ 556870 w 3570379"/>
              <a:gd name="connsiteY11" fmla="*/ 5495925 h 5812121"/>
              <a:gd name="connsiteX12" fmla="*/ 718795 w 3570379"/>
              <a:gd name="connsiteY12" fmla="*/ 5486400 h 5812121"/>
              <a:gd name="connsiteX13" fmla="*/ 747370 w 3570379"/>
              <a:gd name="connsiteY13" fmla="*/ 5467350 h 5812121"/>
              <a:gd name="connsiteX14" fmla="*/ 799415 w 3570379"/>
              <a:gd name="connsiteY14" fmla="*/ 5411724 h 5812121"/>
              <a:gd name="connsiteX15" fmla="*/ 842620 w 3570379"/>
              <a:gd name="connsiteY15" fmla="*/ 5402199 h 5812121"/>
              <a:gd name="connsiteX16" fmla="*/ 861670 w 3570379"/>
              <a:gd name="connsiteY16" fmla="*/ 5388254 h 5812121"/>
              <a:gd name="connsiteX17" fmla="*/ 1166470 w 3570379"/>
              <a:gd name="connsiteY17" fmla="*/ 5362575 h 5812121"/>
              <a:gd name="connsiteX18" fmla="*/ 1223620 w 3570379"/>
              <a:gd name="connsiteY18" fmla="*/ 5343525 h 5812121"/>
              <a:gd name="connsiteX19" fmla="*/ 1242670 w 3570379"/>
              <a:gd name="connsiteY19" fmla="*/ 5314950 h 5812121"/>
              <a:gd name="connsiteX20" fmla="*/ 1299820 w 3570379"/>
              <a:gd name="connsiteY20" fmla="*/ 5267325 h 5812121"/>
              <a:gd name="connsiteX21" fmla="*/ 1308660 w 3570379"/>
              <a:gd name="connsiteY21" fmla="*/ 5235854 h 5812121"/>
              <a:gd name="connsiteX22" fmla="*/ 1334338 w 3570379"/>
              <a:gd name="connsiteY22" fmla="*/ 5180914 h 5812121"/>
              <a:gd name="connsiteX23" fmla="*/ 1373124 w 3570379"/>
              <a:gd name="connsiteY23" fmla="*/ 5159654 h 5812121"/>
              <a:gd name="connsiteX24" fmla="*/ 1490320 w 3570379"/>
              <a:gd name="connsiteY24" fmla="*/ 5094504 h 5812121"/>
              <a:gd name="connsiteX25" fmla="*/ 1875739 w 3570379"/>
              <a:gd name="connsiteY25" fmla="*/ 5237911 h 5812121"/>
              <a:gd name="connsiteX26" fmla="*/ 1918945 w 3570379"/>
              <a:gd name="connsiteY26" fmla="*/ 5232806 h 5812121"/>
              <a:gd name="connsiteX27" fmla="*/ 2686355 w 3570379"/>
              <a:gd name="connsiteY27" fmla="*/ 5237911 h 5812121"/>
              <a:gd name="connsiteX28" fmla="*/ 2995270 w 3570379"/>
              <a:gd name="connsiteY28" fmla="*/ 5105400 h 5812121"/>
              <a:gd name="connsiteX29" fmla="*/ 3218765 w 3570379"/>
              <a:gd name="connsiteY29" fmla="*/ 5054880 h 5812121"/>
              <a:gd name="connsiteX30" fmla="*/ 3237814 w 3570379"/>
              <a:gd name="connsiteY30" fmla="*/ 4990414 h 5812121"/>
              <a:gd name="connsiteX31" fmla="*/ 3261970 w 3570379"/>
              <a:gd name="connsiteY31" fmla="*/ 4953000 h 5812121"/>
              <a:gd name="connsiteX32" fmla="*/ 3323540 w 3570379"/>
              <a:gd name="connsiteY32" fmla="*/ 4892268 h 5812121"/>
              <a:gd name="connsiteX33" fmla="*/ 3344800 w 3570379"/>
              <a:gd name="connsiteY33" fmla="*/ 4865903 h 5812121"/>
              <a:gd name="connsiteX34" fmla="*/ 3351429 w 3570379"/>
              <a:gd name="connsiteY34" fmla="*/ 4863693 h 5812121"/>
              <a:gd name="connsiteX35" fmla="*/ 3389529 w 3570379"/>
              <a:gd name="connsiteY35" fmla="*/ 4830014 h 5812121"/>
              <a:gd name="connsiteX36" fmla="*/ 3430525 w 3570379"/>
              <a:gd name="connsiteY36" fmla="*/ 4816068 h 5812121"/>
              <a:gd name="connsiteX37" fmla="*/ 3471520 w 3570379"/>
              <a:gd name="connsiteY37" fmla="*/ 4800600 h 5812121"/>
              <a:gd name="connsiteX38" fmla="*/ 3481045 w 3570379"/>
              <a:gd name="connsiteY38" fmla="*/ 4772025 h 5812121"/>
              <a:gd name="connsiteX39" fmla="*/ 3490570 w 3570379"/>
              <a:gd name="connsiteY39" fmla="*/ 4733925 h 5812121"/>
              <a:gd name="connsiteX40" fmla="*/ 3519145 w 3570379"/>
              <a:gd name="connsiteY40" fmla="*/ 4714875 h 5812121"/>
              <a:gd name="connsiteX41" fmla="*/ 3519145 w 3570379"/>
              <a:gd name="connsiteY41" fmla="*/ 4543425 h 5812121"/>
              <a:gd name="connsiteX42" fmla="*/ 3509620 w 3570379"/>
              <a:gd name="connsiteY42" fmla="*/ 4429125 h 5812121"/>
              <a:gd name="connsiteX43" fmla="*/ 3518307 w 3570379"/>
              <a:gd name="connsiteY43" fmla="*/ 4317035 h 5812121"/>
              <a:gd name="connsiteX44" fmla="*/ 3508782 w 3570379"/>
              <a:gd name="connsiteY44" fmla="*/ 4244568 h 5812121"/>
              <a:gd name="connsiteX45" fmla="*/ 3467786 w 3570379"/>
              <a:gd name="connsiteY45" fmla="*/ 4035705 h 5812121"/>
              <a:gd name="connsiteX46" fmla="*/ 3424581 w 3570379"/>
              <a:gd name="connsiteY46" fmla="*/ 3961714 h 5812121"/>
              <a:gd name="connsiteX47" fmla="*/ 3393796 w 3570379"/>
              <a:gd name="connsiteY47" fmla="*/ 3904564 h 5812121"/>
              <a:gd name="connsiteX48" fmla="*/ 3369641 w 3570379"/>
              <a:gd name="connsiteY48" fmla="*/ 3867150 h 5812121"/>
              <a:gd name="connsiteX49" fmla="*/ 3352800 w 3570379"/>
              <a:gd name="connsiteY49" fmla="*/ 3792474 h 5812121"/>
              <a:gd name="connsiteX50" fmla="*/ 3328645 w 3570379"/>
              <a:gd name="connsiteY50" fmla="*/ 3701644 h 5812121"/>
              <a:gd name="connsiteX51" fmla="*/ 3309595 w 3570379"/>
              <a:gd name="connsiteY51" fmla="*/ 3619500 h 5812121"/>
              <a:gd name="connsiteX52" fmla="*/ 3290545 w 3570379"/>
              <a:gd name="connsiteY52" fmla="*/ 3514725 h 5812121"/>
              <a:gd name="connsiteX53" fmla="*/ 3281020 w 3570379"/>
              <a:gd name="connsiteY53" fmla="*/ 3486150 h 5812121"/>
              <a:gd name="connsiteX54" fmla="*/ 3261970 w 3570379"/>
              <a:gd name="connsiteY54" fmla="*/ 3419475 h 5812121"/>
              <a:gd name="connsiteX55" fmla="*/ 3245816 w 3570379"/>
              <a:gd name="connsiteY55" fmla="*/ 3325749 h 5812121"/>
              <a:gd name="connsiteX56" fmla="*/ 3256026 w 3570379"/>
              <a:gd name="connsiteY56" fmla="*/ 3275228 h 5812121"/>
              <a:gd name="connsiteX57" fmla="*/ 3250921 w 3570379"/>
              <a:gd name="connsiteY57" fmla="*/ 3204134 h 5812121"/>
              <a:gd name="connsiteX58" fmla="*/ 3214345 w 3570379"/>
              <a:gd name="connsiteY58" fmla="*/ 3162300 h 5812121"/>
              <a:gd name="connsiteX59" fmla="*/ 3185770 w 3570379"/>
              <a:gd name="connsiteY59" fmla="*/ 3143250 h 5812121"/>
              <a:gd name="connsiteX60" fmla="*/ 3157195 w 3570379"/>
              <a:gd name="connsiteY60" fmla="*/ 3114675 h 5812121"/>
              <a:gd name="connsiteX61" fmla="*/ 3138145 w 3570379"/>
              <a:gd name="connsiteY61" fmla="*/ 3057525 h 5812121"/>
              <a:gd name="connsiteX62" fmla="*/ 3097149 w 3570379"/>
              <a:gd name="connsiteY62" fmla="*/ 2971800 h 5812121"/>
              <a:gd name="connsiteX63" fmla="*/ 3108884 w 3570379"/>
              <a:gd name="connsiteY63" fmla="*/ 2754934 h 5812121"/>
              <a:gd name="connsiteX64" fmla="*/ 3147670 w 3570379"/>
              <a:gd name="connsiteY64" fmla="*/ 2724150 h 5812121"/>
              <a:gd name="connsiteX65" fmla="*/ 3195295 w 3570379"/>
              <a:gd name="connsiteY65" fmla="*/ 2667000 h 5812121"/>
              <a:gd name="connsiteX66" fmla="*/ 3233395 w 3570379"/>
              <a:gd name="connsiteY66" fmla="*/ 2638425 h 5812121"/>
              <a:gd name="connsiteX67" fmla="*/ 3261970 w 3570379"/>
              <a:gd name="connsiteY67" fmla="*/ 2581275 h 5812121"/>
              <a:gd name="connsiteX68" fmla="*/ 3213659 w 3570379"/>
              <a:gd name="connsiteY68" fmla="*/ 2367306 h 5812121"/>
              <a:gd name="connsiteX69" fmla="*/ 3182874 w 3570379"/>
              <a:gd name="connsiteY69" fmla="*/ 2310841 h 5812121"/>
              <a:gd name="connsiteX70" fmla="*/ 3144089 w 3570379"/>
              <a:gd name="connsiteY70" fmla="*/ 2260321 h 5812121"/>
              <a:gd name="connsiteX71" fmla="*/ 3204820 w 3570379"/>
              <a:gd name="connsiteY71" fmla="*/ 2171700 h 5812121"/>
              <a:gd name="connsiteX72" fmla="*/ 3214345 w 3570379"/>
              <a:gd name="connsiteY72" fmla="*/ 2143125 h 5812121"/>
              <a:gd name="connsiteX73" fmla="*/ 3242920 w 3570379"/>
              <a:gd name="connsiteY73" fmla="*/ 2124075 h 5812121"/>
              <a:gd name="connsiteX74" fmla="*/ 3261970 w 3570379"/>
              <a:gd name="connsiteY74" fmla="*/ 2095500 h 5812121"/>
              <a:gd name="connsiteX75" fmla="*/ 3290545 w 3570379"/>
              <a:gd name="connsiteY75" fmla="*/ 2076450 h 5812121"/>
              <a:gd name="connsiteX76" fmla="*/ 3300070 w 3570379"/>
              <a:gd name="connsiteY76" fmla="*/ 2047875 h 5812121"/>
              <a:gd name="connsiteX77" fmla="*/ 3319120 w 3570379"/>
              <a:gd name="connsiteY77" fmla="*/ 2019300 h 5812121"/>
              <a:gd name="connsiteX78" fmla="*/ 3328645 w 3570379"/>
              <a:gd name="connsiteY78" fmla="*/ 1990725 h 5812121"/>
              <a:gd name="connsiteX79" fmla="*/ 3376270 w 3570379"/>
              <a:gd name="connsiteY79" fmla="*/ 1933575 h 5812121"/>
              <a:gd name="connsiteX80" fmla="*/ 3385795 w 3570379"/>
              <a:gd name="connsiteY80" fmla="*/ 1905000 h 5812121"/>
              <a:gd name="connsiteX81" fmla="*/ 3414370 w 3570379"/>
              <a:gd name="connsiteY81" fmla="*/ 1885950 h 5812121"/>
              <a:gd name="connsiteX82" fmla="*/ 3433420 w 3570379"/>
              <a:gd name="connsiteY82" fmla="*/ 1857375 h 5812121"/>
              <a:gd name="connsiteX83" fmla="*/ 3452470 w 3570379"/>
              <a:gd name="connsiteY83" fmla="*/ 1743075 h 5812121"/>
              <a:gd name="connsiteX84" fmla="*/ 3471520 w 3570379"/>
              <a:gd name="connsiteY84" fmla="*/ 1666875 h 5812121"/>
              <a:gd name="connsiteX85" fmla="*/ 3490570 w 3570379"/>
              <a:gd name="connsiteY85" fmla="*/ 1600200 h 5812121"/>
              <a:gd name="connsiteX86" fmla="*/ 3553511 w 3570379"/>
              <a:gd name="connsiteY86" fmla="*/ 1423645 h 5812121"/>
              <a:gd name="connsiteX87" fmla="*/ 3570352 w 3570379"/>
              <a:gd name="connsiteY87" fmla="*/ 1417015 h 5812121"/>
              <a:gd name="connsiteX88" fmla="*/ 3557245 w 3570379"/>
              <a:gd name="connsiteY88" fmla="*/ 1352550 h 5812121"/>
              <a:gd name="connsiteX89" fmla="*/ 3547720 w 3570379"/>
              <a:gd name="connsiteY89" fmla="*/ 1238250 h 5812121"/>
              <a:gd name="connsiteX90" fmla="*/ 3538195 w 3570379"/>
              <a:gd name="connsiteY90" fmla="*/ 1209675 h 5812121"/>
              <a:gd name="connsiteX91" fmla="*/ 3452470 w 3570379"/>
              <a:gd name="connsiteY91" fmla="*/ 1104900 h 5812121"/>
              <a:gd name="connsiteX92" fmla="*/ 3423895 w 3570379"/>
              <a:gd name="connsiteY92" fmla="*/ 1047750 h 5812121"/>
              <a:gd name="connsiteX93" fmla="*/ 3385795 w 3570379"/>
              <a:gd name="connsiteY93" fmla="*/ 971550 h 5812121"/>
              <a:gd name="connsiteX94" fmla="*/ 3376270 w 3570379"/>
              <a:gd name="connsiteY94" fmla="*/ 857250 h 5812121"/>
              <a:gd name="connsiteX95" fmla="*/ 3338170 w 3570379"/>
              <a:gd name="connsiteY95" fmla="*/ 771525 h 5812121"/>
              <a:gd name="connsiteX96" fmla="*/ 3281020 w 3570379"/>
              <a:gd name="connsiteY96" fmla="*/ 714375 h 5812121"/>
              <a:gd name="connsiteX97" fmla="*/ 3252445 w 3570379"/>
              <a:gd name="connsiteY97" fmla="*/ 685800 h 5812121"/>
              <a:gd name="connsiteX98" fmla="*/ 3223870 w 3570379"/>
              <a:gd name="connsiteY98" fmla="*/ 647700 h 5812121"/>
              <a:gd name="connsiteX99" fmla="*/ 3185770 w 3570379"/>
              <a:gd name="connsiteY99" fmla="*/ 590550 h 5812121"/>
              <a:gd name="connsiteX100" fmla="*/ 3166720 w 3570379"/>
              <a:gd name="connsiteY100" fmla="*/ 561975 h 5812121"/>
              <a:gd name="connsiteX101" fmla="*/ 3109570 w 3570379"/>
              <a:gd name="connsiteY101" fmla="*/ 504825 h 5812121"/>
              <a:gd name="connsiteX102" fmla="*/ 3071470 w 3570379"/>
              <a:gd name="connsiteY102" fmla="*/ 457200 h 5812121"/>
              <a:gd name="connsiteX103" fmla="*/ 3061945 w 3570379"/>
              <a:gd name="connsiteY103" fmla="*/ 428625 h 5812121"/>
              <a:gd name="connsiteX104" fmla="*/ 3014320 w 3570379"/>
              <a:gd name="connsiteY104" fmla="*/ 371475 h 5812121"/>
              <a:gd name="connsiteX105" fmla="*/ 2976220 w 3570379"/>
              <a:gd name="connsiteY105" fmla="*/ 323850 h 5812121"/>
              <a:gd name="connsiteX106" fmla="*/ 2823820 w 3570379"/>
              <a:gd name="connsiteY106" fmla="*/ 314325 h 5812121"/>
              <a:gd name="connsiteX107" fmla="*/ 2795245 w 3570379"/>
              <a:gd name="connsiteY107" fmla="*/ 295275 h 5812121"/>
              <a:gd name="connsiteX108" fmla="*/ 2747620 w 3570379"/>
              <a:gd name="connsiteY108" fmla="*/ 247650 h 5812121"/>
              <a:gd name="connsiteX109" fmla="*/ 2719045 w 3570379"/>
              <a:gd name="connsiteY109" fmla="*/ 190500 h 5812121"/>
              <a:gd name="connsiteX110" fmla="*/ 2699995 w 3570379"/>
              <a:gd name="connsiteY110" fmla="*/ 152400 h 5812121"/>
              <a:gd name="connsiteX111" fmla="*/ 2661895 w 3570379"/>
              <a:gd name="connsiteY111" fmla="*/ 95250 h 5812121"/>
              <a:gd name="connsiteX112" fmla="*/ 2614270 w 3570379"/>
              <a:gd name="connsiteY112" fmla="*/ 19050 h 5812121"/>
              <a:gd name="connsiteX113" fmla="*/ 2585695 w 3570379"/>
              <a:gd name="connsiteY113" fmla="*/ 9525 h 5812121"/>
              <a:gd name="connsiteX114" fmla="*/ 2290420 w 3570379"/>
              <a:gd name="connsiteY114" fmla="*/ 0 h 5812121"/>
              <a:gd name="connsiteX115" fmla="*/ 2233270 w 3570379"/>
              <a:gd name="connsiteY115" fmla="*/ 9525 h 5812121"/>
              <a:gd name="connsiteX0" fmla="*/ 0 w 3563215"/>
              <a:gd name="connsiteY0" fmla="*/ 5811774 h 5812121"/>
              <a:gd name="connsiteX1" fmla="*/ 185395 w 3563215"/>
              <a:gd name="connsiteY1" fmla="*/ 5802249 h 5812121"/>
              <a:gd name="connsiteX2" fmla="*/ 242545 w 3563215"/>
              <a:gd name="connsiteY2" fmla="*/ 5810250 h 5812121"/>
              <a:gd name="connsiteX3" fmla="*/ 285064 w 3563215"/>
              <a:gd name="connsiteY3" fmla="*/ 5759729 h 5812121"/>
              <a:gd name="connsiteX4" fmla="*/ 309220 w 3563215"/>
              <a:gd name="connsiteY4" fmla="*/ 5724525 h 5812121"/>
              <a:gd name="connsiteX5" fmla="*/ 337110 w 3563215"/>
              <a:gd name="connsiteY5" fmla="*/ 5690845 h 5812121"/>
              <a:gd name="connsiteX6" fmla="*/ 373000 w 3563215"/>
              <a:gd name="connsiteY6" fmla="*/ 5671795 h 5812121"/>
              <a:gd name="connsiteX7" fmla="*/ 396469 w 3563215"/>
              <a:gd name="connsiteY7" fmla="*/ 5591175 h 5812121"/>
              <a:gd name="connsiteX8" fmla="*/ 425044 w 3563215"/>
              <a:gd name="connsiteY8" fmla="*/ 5537758 h 5812121"/>
              <a:gd name="connsiteX9" fmla="*/ 489510 w 3563215"/>
              <a:gd name="connsiteY9" fmla="*/ 5485028 h 5812121"/>
              <a:gd name="connsiteX10" fmla="*/ 528295 w 3563215"/>
              <a:gd name="connsiteY10" fmla="*/ 5505450 h 5812121"/>
              <a:gd name="connsiteX11" fmla="*/ 556870 w 3563215"/>
              <a:gd name="connsiteY11" fmla="*/ 5495925 h 5812121"/>
              <a:gd name="connsiteX12" fmla="*/ 718795 w 3563215"/>
              <a:gd name="connsiteY12" fmla="*/ 5486400 h 5812121"/>
              <a:gd name="connsiteX13" fmla="*/ 747370 w 3563215"/>
              <a:gd name="connsiteY13" fmla="*/ 5467350 h 5812121"/>
              <a:gd name="connsiteX14" fmla="*/ 799415 w 3563215"/>
              <a:gd name="connsiteY14" fmla="*/ 5411724 h 5812121"/>
              <a:gd name="connsiteX15" fmla="*/ 842620 w 3563215"/>
              <a:gd name="connsiteY15" fmla="*/ 5402199 h 5812121"/>
              <a:gd name="connsiteX16" fmla="*/ 861670 w 3563215"/>
              <a:gd name="connsiteY16" fmla="*/ 5388254 h 5812121"/>
              <a:gd name="connsiteX17" fmla="*/ 1166470 w 3563215"/>
              <a:gd name="connsiteY17" fmla="*/ 5362575 h 5812121"/>
              <a:gd name="connsiteX18" fmla="*/ 1223620 w 3563215"/>
              <a:gd name="connsiteY18" fmla="*/ 5343525 h 5812121"/>
              <a:gd name="connsiteX19" fmla="*/ 1242670 w 3563215"/>
              <a:gd name="connsiteY19" fmla="*/ 5314950 h 5812121"/>
              <a:gd name="connsiteX20" fmla="*/ 1299820 w 3563215"/>
              <a:gd name="connsiteY20" fmla="*/ 5267325 h 5812121"/>
              <a:gd name="connsiteX21" fmla="*/ 1308660 w 3563215"/>
              <a:gd name="connsiteY21" fmla="*/ 5235854 h 5812121"/>
              <a:gd name="connsiteX22" fmla="*/ 1334338 w 3563215"/>
              <a:gd name="connsiteY22" fmla="*/ 5180914 h 5812121"/>
              <a:gd name="connsiteX23" fmla="*/ 1373124 w 3563215"/>
              <a:gd name="connsiteY23" fmla="*/ 5159654 h 5812121"/>
              <a:gd name="connsiteX24" fmla="*/ 1490320 w 3563215"/>
              <a:gd name="connsiteY24" fmla="*/ 5094504 h 5812121"/>
              <a:gd name="connsiteX25" fmla="*/ 1875739 w 3563215"/>
              <a:gd name="connsiteY25" fmla="*/ 5237911 h 5812121"/>
              <a:gd name="connsiteX26" fmla="*/ 1918945 w 3563215"/>
              <a:gd name="connsiteY26" fmla="*/ 5232806 h 5812121"/>
              <a:gd name="connsiteX27" fmla="*/ 2686355 w 3563215"/>
              <a:gd name="connsiteY27" fmla="*/ 5237911 h 5812121"/>
              <a:gd name="connsiteX28" fmla="*/ 2995270 w 3563215"/>
              <a:gd name="connsiteY28" fmla="*/ 5105400 h 5812121"/>
              <a:gd name="connsiteX29" fmla="*/ 3218765 w 3563215"/>
              <a:gd name="connsiteY29" fmla="*/ 5054880 h 5812121"/>
              <a:gd name="connsiteX30" fmla="*/ 3237814 w 3563215"/>
              <a:gd name="connsiteY30" fmla="*/ 4990414 h 5812121"/>
              <a:gd name="connsiteX31" fmla="*/ 3261970 w 3563215"/>
              <a:gd name="connsiteY31" fmla="*/ 4953000 h 5812121"/>
              <a:gd name="connsiteX32" fmla="*/ 3323540 w 3563215"/>
              <a:gd name="connsiteY32" fmla="*/ 4892268 h 5812121"/>
              <a:gd name="connsiteX33" fmla="*/ 3344800 w 3563215"/>
              <a:gd name="connsiteY33" fmla="*/ 4865903 h 5812121"/>
              <a:gd name="connsiteX34" fmla="*/ 3351429 w 3563215"/>
              <a:gd name="connsiteY34" fmla="*/ 4863693 h 5812121"/>
              <a:gd name="connsiteX35" fmla="*/ 3389529 w 3563215"/>
              <a:gd name="connsiteY35" fmla="*/ 4830014 h 5812121"/>
              <a:gd name="connsiteX36" fmla="*/ 3430525 w 3563215"/>
              <a:gd name="connsiteY36" fmla="*/ 4816068 h 5812121"/>
              <a:gd name="connsiteX37" fmla="*/ 3471520 w 3563215"/>
              <a:gd name="connsiteY37" fmla="*/ 4800600 h 5812121"/>
              <a:gd name="connsiteX38" fmla="*/ 3481045 w 3563215"/>
              <a:gd name="connsiteY38" fmla="*/ 4772025 h 5812121"/>
              <a:gd name="connsiteX39" fmla="*/ 3490570 w 3563215"/>
              <a:gd name="connsiteY39" fmla="*/ 4733925 h 5812121"/>
              <a:gd name="connsiteX40" fmla="*/ 3519145 w 3563215"/>
              <a:gd name="connsiteY40" fmla="*/ 4714875 h 5812121"/>
              <a:gd name="connsiteX41" fmla="*/ 3519145 w 3563215"/>
              <a:gd name="connsiteY41" fmla="*/ 4543425 h 5812121"/>
              <a:gd name="connsiteX42" fmla="*/ 3509620 w 3563215"/>
              <a:gd name="connsiteY42" fmla="*/ 4429125 h 5812121"/>
              <a:gd name="connsiteX43" fmla="*/ 3518307 w 3563215"/>
              <a:gd name="connsiteY43" fmla="*/ 4317035 h 5812121"/>
              <a:gd name="connsiteX44" fmla="*/ 3508782 w 3563215"/>
              <a:gd name="connsiteY44" fmla="*/ 4244568 h 5812121"/>
              <a:gd name="connsiteX45" fmla="*/ 3467786 w 3563215"/>
              <a:gd name="connsiteY45" fmla="*/ 4035705 h 5812121"/>
              <a:gd name="connsiteX46" fmla="*/ 3424581 w 3563215"/>
              <a:gd name="connsiteY46" fmla="*/ 3961714 h 5812121"/>
              <a:gd name="connsiteX47" fmla="*/ 3393796 w 3563215"/>
              <a:gd name="connsiteY47" fmla="*/ 3904564 h 5812121"/>
              <a:gd name="connsiteX48" fmla="*/ 3369641 w 3563215"/>
              <a:gd name="connsiteY48" fmla="*/ 3867150 h 5812121"/>
              <a:gd name="connsiteX49" fmla="*/ 3352800 w 3563215"/>
              <a:gd name="connsiteY49" fmla="*/ 3792474 h 5812121"/>
              <a:gd name="connsiteX50" fmla="*/ 3328645 w 3563215"/>
              <a:gd name="connsiteY50" fmla="*/ 3701644 h 5812121"/>
              <a:gd name="connsiteX51" fmla="*/ 3309595 w 3563215"/>
              <a:gd name="connsiteY51" fmla="*/ 3619500 h 5812121"/>
              <a:gd name="connsiteX52" fmla="*/ 3290545 w 3563215"/>
              <a:gd name="connsiteY52" fmla="*/ 3514725 h 5812121"/>
              <a:gd name="connsiteX53" fmla="*/ 3281020 w 3563215"/>
              <a:gd name="connsiteY53" fmla="*/ 3486150 h 5812121"/>
              <a:gd name="connsiteX54" fmla="*/ 3261970 w 3563215"/>
              <a:gd name="connsiteY54" fmla="*/ 3419475 h 5812121"/>
              <a:gd name="connsiteX55" fmla="*/ 3245816 w 3563215"/>
              <a:gd name="connsiteY55" fmla="*/ 3325749 h 5812121"/>
              <a:gd name="connsiteX56" fmla="*/ 3256026 w 3563215"/>
              <a:gd name="connsiteY56" fmla="*/ 3275228 h 5812121"/>
              <a:gd name="connsiteX57" fmla="*/ 3250921 w 3563215"/>
              <a:gd name="connsiteY57" fmla="*/ 3204134 h 5812121"/>
              <a:gd name="connsiteX58" fmla="*/ 3214345 w 3563215"/>
              <a:gd name="connsiteY58" fmla="*/ 3162300 h 5812121"/>
              <a:gd name="connsiteX59" fmla="*/ 3185770 w 3563215"/>
              <a:gd name="connsiteY59" fmla="*/ 3143250 h 5812121"/>
              <a:gd name="connsiteX60" fmla="*/ 3157195 w 3563215"/>
              <a:gd name="connsiteY60" fmla="*/ 3114675 h 5812121"/>
              <a:gd name="connsiteX61" fmla="*/ 3138145 w 3563215"/>
              <a:gd name="connsiteY61" fmla="*/ 3057525 h 5812121"/>
              <a:gd name="connsiteX62" fmla="*/ 3097149 w 3563215"/>
              <a:gd name="connsiteY62" fmla="*/ 2971800 h 5812121"/>
              <a:gd name="connsiteX63" fmla="*/ 3108884 w 3563215"/>
              <a:gd name="connsiteY63" fmla="*/ 2754934 h 5812121"/>
              <a:gd name="connsiteX64" fmla="*/ 3147670 w 3563215"/>
              <a:gd name="connsiteY64" fmla="*/ 2724150 h 5812121"/>
              <a:gd name="connsiteX65" fmla="*/ 3195295 w 3563215"/>
              <a:gd name="connsiteY65" fmla="*/ 2667000 h 5812121"/>
              <a:gd name="connsiteX66" fmla="*/ 3233395 w 3563215"/>
              <a:gd name="connsiteY66" fmla="*/ 2638425 h 5812121"/>
              <a:gd name="connsiteX67" fmla="*/ 3261970 w 3563215"/>
              <a:gd name="connsiteY67" fmla="*/ 2581275 h 5812121"/>
              <a:gd name="connsiteX68" fmla="*/ 3213659 w 3563215"/>
              <a:gd name="connsiteY68" fmla="*/ 2367306 h 5812121"/>
              <a:gd name="connsiteX69" fmla="*/ 3182874 w 3563215"/>
              <a:gd name="connsiteY69" fmla="*/ 2310841 h 5812121"/>
              <a:gd name="connsiteX70" fmla="*/ 3144089 w 3563215"/>
              <a:gd name="connsiteY70" fmla="*/ 2260321 h 5812121"/>
              <a:gd name="connsiteX71" fmla="*/ 3204820 w 3563215"/>
              <a:gd name="connsiteY71" fmla="*/ 2171700 h 5812121"/>
              <a:gd name="connsiteX72" fmla="*/ 3214345 w 3563215"/>
              <a:gd name="connsiteY72" fmla="*/ 2143125 h 5812121"/>
              <a:gd name="connsiteX73" fmla="*/ 3242920 w 3563215"/>
              <a:gd name="connsiteY73" fmla="*/ 2124075 h 5812121"/>
              <a:gd name="connsiteX74" fmla="*/ 3261970 w 3563215"/>
              <a:gd name="connsiteY74" fmla="*/ 2095500 h 5812121"/>
              <a:gd name="connsiteX75" fmla="*/ 3290545 w 3563215"/>
              <a:gd name="connsiteY75" fmla="*/ 2076450 h 5812121"/>
              <a:gd name="connsiteX76" fmla="*/ 3300070 w 3563215"/>
              <a:gd name="connsiteY76" fmla="*/ 2047875 h 5812121"/>
              <a:gd name="connsiteX77" fmla="*/ 3319120 w 3563215"/>
              <a:gd name="connsiteY77" fmla="*/ 2019300 h 5812121"/>
              <a:gd name="connsiteX78" fmla="*/ 3328645 w 3563215"/>
              <a:gd name="connsiteY78" fmla="*/ 1990725 h 5812121"/>
              <a:gd name="connsiteX79" fmla="*/ 3376270 w 3563215"/>
              <a:gd name="connsiteY79" fmla="*/ 1933575 h 5812121"/>
              <a:gd name="connsiteX80" fmla="*/ 3385795 w 3563215"/>
              <a:gd name="connsiteY80" fmla="*/ 1905000 h 5812121"/>
              <a:gd name="connsiteX81" fmla="*/ 3414370 w 3563215"/>
              <a:gd name="connsiteY81" fmla="*/ 1885950 h 5812121"/>
              <a:gd name="connsiteX82" fmla="*/ 3433420 w 3563215"/>
              <a:gd name="connsiteY82" fmla="*/ 1857375 h 5812121"/>
              <a:gd name="connsiteX83" fmla="*/ 3452470 w 3563215"/>
              <a:gd name="connsiteY83" fmla="*/ 1743075 h 5812121"/>
              <a:gd name="connsiteX84" fmla="*/ 3471520 w 3563215"/>
              <a:gd name="connsiteY84" fmla="*/ 1666875 h 5812121"/>
              <a:gd name="connsiteX85" fmla="*/ 3490570 w 3563215"/>
              <a:gd name="connsiteY85" fmla="*/ 1600200 h 5812121"/>
              <a:gd name="connsiteX86" fmla="*/ 3553511 w 3563215"/>
              <a:gd name="connsiteY86" fmla="*/ 1423645 h 5812121"/>
              <a:gd name="connsiteX87" fmla="*/ 3563037 w 3563215"/>
              <a:gd name="connsiteY87" fmla="*/ 1504798 h 5812121"/>
              <a:gd name="connsiteX88" fmla="*/ 3557245 w 3563215"/>
              <a:gd name="connsiteY88" fmla="*/ 1352550 h 5812121"/>
              <a:gd name="connsiteX89" fmla="*/ 3547720 w 3563215"/>
              <a:gd name="connsiteY89" fmla="*/ 1238250 h 5812121"/>
              <a:gd name="connsiteX90" fmla="*/ 3538195 w 3563215"/>
              <a:gd name="connsiteY90" fmla="*/ 1209675 h 5812121"/>
              <a:gd name="connsiteX91" fmla="*/ 3452470 w 3563215"/>
              <a:gd name="connsiteY91" fmla="*/ 1104900 h 5812121"/>
              <a:gd name="connsiteX92" fmla="*/ 3423895 w 3563215"/>
              <a:gd name="connsiteY92" fmla="*/ 1047750 h 5812121"/>
              <a:gd name="connsiteX93" fmla="*/ 3385795 w 3563215"/>
              <a:gd name="connsiteY93" fmla="*/ 971550 h 5812121"/>
              <a:gd name="connsiteX94" fmla="*/ 3376270 w 3563215"/>
              <a:gd name="connsiteY94" fmla="*/ 857250 h 5812121"/>
              <a:gd name="connsiteX95" fmla="*/ 3338170 w 3563215"/>
              <a:gd name="connsiteY95" fmla="*/ 771525 h 5812121"/>
              <a:gd name="connsiteX96" fmla="*/ 3281020 w 3563215"/>
              <a:gd name="connsiteY96" fmla="*/ 714375 h 5812121"/>
              <a:gd name="connsiteX97" fmla="*/ 3252445 w 3563215"/>
              <a:gd name="connsiteY97" fmla="*/ 685800 h 5812121"/>
              <a:gd name="connsiteX98" fmla="*/ 3223870 w 3563215"/>
              <a:gd name="connsiteY98" fmla="*/ 647700 h 5812121"/>
              <a:gd name="connsiteX99" fmla="*/ 3185770 w 3563215"/>
              <a:gd name="connsiteY99" fmla="*/ 590550 h 5812121"/>
              <a:gd name="connsiteX100" fmla="*/ 3166720 w 3563215"/>
              <a:gd name="connsiteY100" fmla="*/ 561975 h 5812121"/>
              <a:gd name="connsiteX101" fmla="*/ 3109570 w 3563215"/>
              <a:gd name="connsiteY101" fmla="*/ 504825 h 5812121"/>
              <a:gd name="connsiteX102" fmla="*/ 3071470 w 3563215"/>
              <a:gd name="connsiteY102" fmla="*/ 457200 h 5812121"/>
              <a:gd name="connsiteX103" fmla="*/ 3061945 w 3563215"/>
              <a:gd name="connsiteY103" fmla="*/ 428625 h 5812121"/>
              <a:gd name="connsiteX104" fmla="*/ 3014320 w 3563215"/>
              <a:gd name="connsiteY104" fmla="*/ 371475 h 5812121"/>
              <a:gd name="connsiteX105" fmla="*/ 2976220 w 3563215"/>
              <a:gd name="connsiteY105" fmla="*/ 323850 h 5812121"/>
              <a:gd name="connsiteX106" fmla="*/ 2823820 w 3563215"/>
              <a:gd name="connsiteY106" fmla="*/ 314325 h 5812121"/>
              <a:gd name="connsiteX107" fmla="*/ 2795245 w 3563215"/>
              <a:gd name="connsiteY107" fmla="*/ 295275 h 5812121"/>
              <a:gd name="connsiteX108" fmla="*/ 2747620 w 3563215"/>
              <a:gd name="connsiteY108" fmla="*/ 247650 h 5812121"/>
              <a:gd name="connsiteX109" fmla="*/ 2719045 w 3563215"/>
              <a:gd name="connsiteY109" fmla="*/ 190500 h 5812121"/>
              <a:gd name="connsiteX110" fmla="*/ 2699995 w 3563215"/>
              <a:gd name="connsiteY110" fmla="*/ 152400 h 5812121"/>
              <a:gd name="connsiteX111" fmla="*/ 2661895 w 3563215"/>
              <a:gd name="connsiteY111" fmla="*/ 95250 h 5812121"/>
              <a:gd name="connsiteX112" fmla="*/ 2614270 w 3563215"/>
              <a:gd name="connsiteY112" fmla="*/ 19050 h 5812121"/>
              <a:gd name="connsiteX113" fmla="*/ 2585695 w 3563215"/>
              <a:gd name="connsiteY113" fmla="*/ 9525 h 5812121"/>
              <a:gd name="connsiteX114" fmla="*/ 2290420 w 3563215"/>
              <a:gd name="connsiteY114" fmla="*/ 0 h 5812121"/>
              <a:gd name="connsiteX115" fmla="*/ 2233270 w 3563215"/>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76270 w 3557714"/>
              <a:gd name="connsiteY94" fmla="*/ 857250 h 5812121"/>
              <a:gd name="connsiteX95" fmla="*/ 3338170 w 3557714"/>
              <a:gd name="connsiteY95" fmla="*/ 771525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699995 w 3557714"/>
              <a:gd name="connsiteY110" fmla="*/ 152400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76270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699995 w 3557714"/>
              <a:gd name="connsiteY110" fmla="*/ 152400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699995 w 3557714"/>
              <a:gd name="connsiteY110" fmla="*/ 152400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729256 w 3557714"/>
              <a:gd name="connsiteY110" fmla="*/ 145085 h 5812121"/>
              <a:gd name="connsiteX111" fmla="*/ 2661895 w 3557714"/>
              <a:gd name="connsiteY111" fmla="*/ 95250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19045 w 3557714"/>
              <a:gd name="connsiteY109" fmla="*/ 190500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44089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166470 w 3557714"/>
              <a:gd name="connsiteY17" fmla="*/ 5362575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23620 w 3557714"/>
              <a:gd name="connsiteY18" fmla="*/ 5343525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73124 w 3557714"/>
              <a:gd name="connsiteY23" fmla="*/ 5159654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73000 w 3557714"/>
              <a:gd name="connsiteY6" fmla="*/ 5671795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95069 w 3557714"/>
              <a:gd name="connsiteY23" fmla="*/ 5123078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65685 w 3557714"/>
              <a:gd name="connsiteY6" fmla="*/ 5649850 h 5812121"/>
              <a:gd name="connsiteX7" fmla="*/ 396469 w 3557714"/>
              <a:gd name="connsiteY7" fmla="*/ 5591175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95069 w 3557714"/>
              <a:gd name="connsiteY23" fmla="*/ 5123078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2121"/>
              <a:gd name="connsiteX1" fmla="*/ 185395 w 3557714"/>
              <a:gd name="connsiteY1" fmla="*/ 5802249 h 5812121"/>
              <a:gd name="connsiteX2" fmla="*/ 242545 w 3557714"/>
              <a:gd name="connsiteY2" fmla="*/ 5810250 h 5812121"/>
              <a:gd name="connsiteX3" fmla="*/ 285064 w 3557714"/>
              <a:gd name="connsiteY3" fmla="*/ 5759729 h 5812121"/>
              <a:gd name="connsiteX4" fmla="*/ 309220 w 3557714"/>
              <a:gd name="connsiteY4" fmla="*/ 5724525 h 5812121"/>
              <a:gd name="connsiteX5" fmla="*/ 337110 w 3557714"/>
              <a:gd name="connsiteY5" fmla="*/ 5690845 h 5812121"/>
              <a:gd name="connsiteX6" fmla="*/ 365685 w 3557714"/>
              <a:gd name="connsiteY6" fmla="*/ 5649850 h 5812121"/>
              <a:gd name="connsiteX7" fmla="*/ 411099 w 3557714"/>
              <a:gd name="connsiteY7" fmla="*/ 5576544 h 5812121"/>
              <a:gd name="connsiteX8" fmla="*/ 425044 w 3557714"/>
              <a:gd name="connsiteY8" fmla="*/ 5537758 h 5812121"/>
              <a:gd name="connsiteX9" fmla="*/ 489510 w 3557714"/>
              <a:gd name="connsiteY9" fmla="*/ 5485028 h 5812121"/>
              <a:gd name="connsiteX10" fmla="*/ 528295 w 3557714"/>
              <a:gd name="connsiteY10" fmla="*/ 5505450 h 5812121"/>
              <a:gd name="connsiteX11" fmla="*/ 556870 w 3557714"/>
              <a:gd name="connsiteY11" fmla="*/ 5495925 h 5812121"/>
              <a:gd name="connsiteX12" fmla="*/ 718795 w 3557714"/>
              <a:gd name="connsiteY12" fmla="*/ 5486400 h 5812121"/>
              <a:gd name="connsiteX13" fmla="*/ 747370 w 3557714"/>
              <a:gd name="connsiteY13" fmla="*/ 5467350 h 5812121"/>
              <a:gd name="connsiteX14" fmla="*/ 799415 w 3557714"/>
              <a:gd name="connsiteY14" fmla="*/ 5411724 h 5812121"/>
              <a:gd name="connsiteX15" fmla="*/ 842620 w 3557714"/>
              <a:gd name="connsiteY15" fmla="*/ 5402199 h 5812121"/>
              <a:gd name="connsiteX16" fmla="*/ 861670 w 3557714"/>
              <a:gd name="connsiteY16" fmla="*/ 5388254 h 5812121"/>
              <a:gd name="connsiteX17" fmla="*/ 1203046 w 3557714"/>
              <a:gd name="connsiteY17" fmla="*/ 5355260 h 5812121"/>
              <a:gd name="connsiteX18" fmla="*/ 1201675 w 3557714"/>
              <a:gd name="connsiteY18" fmla="*/ 5321580 h 5812121"/>
              <a:gd name="connsiteX19" fmla="*/ 1242670 w 3557714"/>
              <a:gd name="connsiteY19" fmla="*/ 5314950 h 5812121"/>
              <a:gd name="connsiteX20" fmla="*/ 1299820 w 3557714"/>
              <a:gd name="connsiteY20" fmla="*/ 5267325 h 5812121"/>
              <a:gd name="connsiteX21" fmla="*/ 1308660 w 3557714"/>
              <a:gd name="connsiteY21" fmla="*/ 5235854 h 5812121"/>
              <a:gd name="connsiteX22" fmla="*/ 1334338 w 3557714"/>
              <a:gd name="connsiteY22" fmla="*/ 5180914 h 5812121"/>
              <a:gd name="connsiteX23" fmla="*/ 1395069 w 3557714"/>
              <a:gd name="connsiteY23" fmla="*/ 5123078 h 5812121"/>
              <a:gd name="connsiteX24" fmla="*/ 1490320 w 3557714"/>
              <a:gd name="connsiteY24" fmla="*/ 5094504 h 5812121"/>
              <a:gd name="connsiteX25" fmla="*/ 1875739 w 3557714"/>
              <a:gd name="connsiteY25" fmla="*/ 5237911 h 5812121"/>
              <a:gd name="connsiteX26" fmla="*/ 1918945 w 3557714"/>
              <a:gd name="connsiteY26" fmla="*/ 5232806 h 5812121"/>
              <a:gd name="connsiteX27" fmla="*/ 2686355 w 3557714"/>
              <a:gd name="connsiteY27" fmla="*/ 5237911 h 5812121"/>
              <a:gd name="connsiteX28" fmla="*/ 2995270 w 3557714"/>
              <a:gd name="connsiteY28" fmla="*/ 5105400 h 5812121"/>
              <a:gd name="connsiteX29" fmla="*/ 3218765 w 3557714"/>
              <a:gd name="connsiteY29" fmla="*/ 5054880 h 5812121"/>
              <a:gd name="connsiteX30" fmla="*/ 3237814 w 3557714"/>
              <a:gd name="connsiteY30" fmla="*/ 4990414 h 5812121"/>
              <a:gd name="connsiteX31" fmla="*/ 3261970 w 3557714"/>
              <a:gd name="connsiteY31" fmla="*/ 4953000 h 5812121"/>
              <a:gd name="connsiteX32" fmla="*/ 3323540 w 3557714"/>
              <a:gd name="connsiteY32" fmla="*/ 4892268 h 5812121"/>
              <a:gd name="connsiteX33" fmla="*/ 3344800 w 3557714"/>
              <a:gd name="connsiteY33" fmla="*/ 4865903 h 5812121"/>
              <a:gd name="connsiteX34" fmla="*/ 3351429 w 3557714"/>
              <a:gd name="connsiteY34" fmla="*/ 4863693 h 5812121"/>
              <a:gd name="connsiteX35" fmla="*/ 3389529 w 3557714"/>
              <a:gd name="connsiteY35" fmla="*/ 4830014 h 5812121"/>
              <a:gd name="connsiteX36" fmla="*/ 3430525 w 3557714"/>
              <a:gd name="connsiteY36" fmla="*/ 4816068 h 5812121"/>
              <a:gd name="connsiteX37" fmla="*/ 3471520 w 3557714"/>
              <a:gd name="connsiteY37" fmla="*/ 4800600 h 5812121"/>
              <a:gd name="connsiteX38" fmla="*/ 3481045 w 3557714"/>
              <a:gd name="connsiteY38" fmla="*/ 4772025 h 5812121"/>
              <a:gd name="connsiteX39" fmla="*/ 3490570 w 3557714"/>
              <a:gd name="connsiteY39" fmla="*/ 4733925 h 5812121"/>
              <a:gd name="connsiteX40" fmla="*/ 3519145 w 3557714"/>
              <a:gd name="connsiteY40" fmla="*/ 4714875 h 5812121"/>
              <a:gd name="connsiteX41" fmla="*/ 3519145 w 3557714"/>
              <a:gd name="connsiteY41" fmla="*/ 4543425 h 5812121"/>
              <a:gd name="connsiteX42" fmla="*/ 3509620 w 3557714"/>
              <a:gd name="connsiteY42" fmla="*/ 4429125 h 5812121"/>
              <a:gd name="connsiteX43" fmla="*/ 3518307 w 3557714"/>
              <a:gd name="connsiteY43" fmla="*/ 4317035 h 5812121"/>
              <a:gd name="connsiteX44" fmla="*/ 3508782 w 3557714"/>
              <a:gd name="connsiteY44" fmla="*/ 4244568 h 5812121"/>
              <a:gd name="connsiteX45" fmla="*/ 3467786 w 3557714"/>
              <a:gd name="connsiteY45" fmla="*/ 4035705 h 5812121"/>
              <a:gd name="connsiteX46" fmla="*/ 3424581 w 3557714"/>
              <a:gd name="connsiteY46" fmla="*/ 3961714 h 5812121"/>
              <a:gd name="connsiteX47" fmla="*/ 3393796 w 3557714"/>
              <a:gd name="connsiteY47" fmla="*/ 3904564 h 5812121"/>
              <a:gd name="connsiteX48" fmla="*/ 3369641 w 3557714"/>
              <a:gd name="connsiteY48" fmla="*/ 3867150 h 5812121"/>
              <a:gd name="connsiteX49" fmla="*/ 3352800 w 3557714"/>
              <a:gd name="connsiteY49" fmla="*/ 3792474 h 5812121"/>
              <a:gd name="connsiteX50" fmla="*/ 3328645 w 3557714"/>
              <a:gd name="connsiteY50" fmla="*/ 3701644 h 5812121"/>
              <a:gd name="connsiteX51" fmla="*/ 3309595 w 3557714"/>
              <a:gd name="connsiteY51" fmla="*/ 3619500 h 5812121"/>
              <a:gd name="connsiteX52" fmla="*/ 3290545 w 3557714"/>
              <a:gd name="connsiteY52" fmla="*/ 3514725 h 5812121"/>
              <a:gd name="connsiteX53" fmla="*/ 3281020 w 3557714"/>
              <a:gd name="connsiteY53" fmla="*/ 3486150 h 5812121"/>
              <a:gd name="connsiteX54" fmla="*/ 3261970 w 3557714"/>
              <a:gd name="connsiteY54" fmla="*/ 3419475 h 5812121"/>
              <a:gd name="connsiteX55" fmla="*/ 3245816 w 3557714"/>
              <a:gd name="connsiteY55" fmla="*/ 3325749 h 5812121"/>
              <a:gd name="connsiteX56" fmla="*/ 3256026 w 3557714"/>
              <a:gd name="connsiteY56" fmla="*/ 3275228 h 5812121"/>
              <a:gd name="connsiteX57" fmla="*/ 3250921 w 3557714"/>
              <a:gd name="connsiteY57" fmla="*/ 3204134 h 5812121"/>
              <a:gd name="connsiteX58" fmla="*/ 3214345 w 3557714"/>
              <a:gd name="connsiteY58" fmla="*/ 3162300 h 5812121"/>
              <a:gd name="connsiteX59" fmla="*/ 3185770 w 3557714"/>
              <a:gd name="connsiteY59" fmla="*/ 3143250 h 5812121"/>
              <a:gd name="connsiteX60" fmla="*/ 3157195 w 3557714"/>
              <a:gd name="connsiteY60" fmla="*/ 3114675 h 5812121"/>
              <a:gd name="connsiteX61" fmla="*/ 3138145 w 3557714"/>
              <a:gd name="connsiteY61" fmla="*/ 3057525 h 5812121"/>
              <a:gd name="connsiteX62" fmla="*/ 3097149 w 3557714"/>
              <a:gd name="connsiteY62" fmla="*/ 2971800 h 5812121"/>
              <a:gd name="connsiteX63" fmla="*/ 3108884 w 3557714"/>
              <a:gd name="connsiteY63" fmla="*/ 2754934 h 5812121"/>
              <a:gd name="connsiteX64" fmla="*/ 3147670 w 3557714"/>
              <a:gd name="connsiteY64" fmla="*/ 2724150 h 5812121"/>
              <a:gd name="connsiteX65" fmla="*/ 3195295 w 3557714"/>
              <a:gd name="connsiteY65" fmla="*/ 2667000 h 5812121"/>
              <a:gd name="connsiteX66" fmla="*/ 3233395 w 3557714"/>
              <a:gd name="connsiteY66" fmla="*/ 2638425 h 5812121"/>
              <a:gd name="connsiteX67" fmla="*/ 3261970 w 3557714"/>
              <a:gd name="connsiteY67" fmla="*/ 2581275 h 5812121"/>
              <a:gd name="connsiteX68" fmla="*/ 3213659 w 3557714"/>
              <a:gd name="connsiteY68" fmla="*/ 2367306 h 5812121"/>
              <a:gd name="connsiteX69" fmla="*/ 3182874 w 3557714"/>
              <a:gd name="connsiteY69" fmla="*/ 2310841 h 5812121"/>
              <a:gd name="connsiteX70" fmla="*/ 3173350 w 3557714"/>
              <a:gd name="connsiteY70" fmla="*/ 2260321 h 5812121"/>
              <a:gd name="connsiteX71" fmla="*/ 3204820 w 3557714"/>
              <a:gd name="connsiteY71" fmla="*/ 2171700 h 5812121"/>
              <a:gd name="connsiteX72" fmla="*/ 3214345 w 3557714"/>
              <a:gd name="connsiteY72" fmla="*/ 2143125 h 5812121"/>
              <a:gd name="connsiteX73" fmla="*/ 3242920 w 3557714"/>
              <a:gd name="connsiteY73" fmla="*/ 2124075 h 5812121"/>
              <a:gd name="connsiteX74" fmla="*/ 3261970 w 3557714"/>
              <a:gd name="connsiteY74" fmla="*/ 2095500 h 5812121"/>
              <a:gd name="connsiteX75" fmla="*/ 3290545 w 3557714"/>
              <a:gd name="connsiteY75" fmla="*/ 2076450 h 5812121"/>
              <a:gd name="connsiteX76" fmla="*/ 3300070 w 3557714"/>
              <a:gd name="connsiteY76" fmla="*/ 2047875 h 5812121"/>
              <a:gd name="connsiteX77" fmla="*/ 3319120 w 3557714"/>
              <a:gd name="connsiteY77" fmla="*/ 2019300 h 5812121"/>
              <a:gd name="connsiteX78" fmla="*/ 3328645 w 3557714"/>
              <a:gd name="connsiteY78" fmla="*/ 1990725 h 5812121"/>
              <a:gd name="connsiteX79" fmla="*/ 3376270 w 3557714"/>
              <a:gd name="connsiteY79" fmla="*/ 1933575 h 5812121"/>
              <a:gd name="connsiteX80" fmla="*/ 3385795 w 3557714"/>
              <a:gd name="connsiteY80" fmla="*/ 1905000 h 5812121"/>
              <a:gd name="connsiteX81" fmla="*/ 3414370 w 3557714"/>
              <a:gd name="connsiteY81" fmla="*/ 1885950 h 5812121"/>
              <a:gd name="connsiteX82" fmla="*/ 3433420 w 3557714"/>
              <a:gd name="connsiteY82" fmla="*/ 1857375 h 5812121"/>
              <a:gd name="connsiteX83" fmla="*/ 3452470 w 3557714"/>
              <a:gd name="connsiteY83" fmla="*/ 1743075 h 5812121"/>
              <a:gd name="connsiteX84" fmla="*/ 3471520 w 3557714"/>
              <a:gd name="connsiteY84" fmla="*/ 1666875 h 5812121"/>
              <a:gd name="connsiteX85" fmla="*/ 3490570 w 3557714"/>
              <a:gd name="connsiteY85" fmla="*/ 1600200 h 5812121"/>
              <a:gd name="connsiteX86" fmla="*/ 3553511 w 3557714"/>
              <a:gd name="connsiteY86" fmla="*/ 1423645 h 5812121"/>
              <a:gd name="connsiteX87" fmla="*/ 3533776 w 3557714"/>
              <a:gd name="connsiteY87" fmla="*/ 1519428 h 5812121"/>
              <a:gd name="connsiteX88" fmla="*/ 3557245 w 3557714"/>
              <a:gd name="connsiteY88" fmla="*/ 1352550 h 5812121"/>
              <a:gd name="connsiteX89" fmla="*/ 3547720 w 3557714"/>
              <a:gd name="connsiteY89" fmla="*/ 1238250 h 5812121"/>
              <a:gd name="connsiteX90" fmla="*/ 3538195 w 3557714"/>
              <a:gd name="connsiteY90" fmla="*/ 1209675 h 5812121"/>
              <a:gd name="connsiteX91" fmla="*/ 3452470 w 3557714"/>
              <a:gd name="connsiteY91" fmla="*/ 1104900 h 5812121"/>
              <a:gd name="connsiteX92" fmla="*/ 3423895 w 3557714"/>
              <a:gd name="connsiteY92" fmla="*/ 1047750 h 5812121"/>
              <a:gd name="connsiteX93" fmla="*/ 3385795 w 3557714"/>
              <a:gd name="connsiteY93" fmla="*/ 971550 h 5812121"/>
              <a:gd name="connsiteX94" fmla="*/ 3347009 w 3557714"/>
              <a:gd name="connsiteY94" fmla="*/ 857250 h 5812121"/>
              <a:gd name="connsiteX95" fmla="*/ 3308909 w 3557714"/>
              <a:gd name="connsiteY95" fmla="*/ 786156 h 5812121"/>
              <a:gd name="connsiteX96" fmla="*/ 3281020 w 3557714"/>
              <a:gd name="connsiteY96" fmla="*/ 714375 h 5812121"/>
              <a:gd name="connsiteX97" fmla="*/ 3252445 w 3557714"/>
              <a:gd name="connsiteY97" fmla="*/ 685800 h 5812121"/>
              <a:gd name="connsiteX98" fmla="*/ 3223870 w 3557714"/>
              <a:gd name="connsiteY98" fmla="*/ 647700 h 5812121"/>
              <a:gd name="connsiteX99" fmla="*/ 3185770 w 3557714"/>
              <a:gd name="connsiteY99" fmla="*/ 590550 h 5812121"/>
              <a:gd name="connsiteX100" fmla="*/ 3166720 w 3557714"/>
              <a:gd name="connsiteY100" fmla="*/ 561975 h 5812121"/>
              <a:gd name="connsiteX101" fmla="*/ 3109570 w 3557714"/>
              <a:gd name="connsiteY101" fmla="*/ 504825 h 5812121"/>
              <a:gd name="connsiteX102" fmla="*/ 3071470 w 3557714"/>
              <a:gd name="connsiteY102" fmla="*/ 457200 h 5812121"/>
              <a:gd name="connsiteX103" fmla="*/ 3061945 w 3557714"/>
              <a:gd name="connsiteY103" fmla="*/ 428625 h 5812121"/>
              <a:gd name="connsiteX104" fmla="*/ 3014320 w 3557714"/>
              <a:gd name="connsiteY104" fmla="*/ 371475 h 5812121"/>
              <a:gd name="connsiteX105" fmla="*/ 2976220 w 3557714"/>
              <a:gd name="connsiteY105" fmla="*/ 323850 h 5812121"/>
              <a:gd name="connsiteX106" fmla="*/ 2823820 w 3557714"/>
              <a:gd name="connsiteY106" fmla="*/ 314325 h 5812121"/>
              <a:gd name="connsiteX107" fmla="*/ 2795245 w 3557714"/>
              <a:gd name="connsiteY107" fmla="*/ 295275 h 5812121"/>
              <a:gd name="connsiteX108" fmla="*/ 2747620 w 3557714"/>
              <a:gd name="connsiteY108" fmla="*/ 247650 h 5812121"/>
              <a:gd name="connsiteX109" fmla="*/ 2740990 w 3557714"/>
              <a:gd name="connsiteY109" fmla="*/ 183185 h 5812121"/>
              <a:gd name="connsiteX110" fmla="*/ 2729256 w 3557714"/>
              <a:gd name="connsiteY110" fmla="*/ 145085 h 5812121"/>
              <a:gd name="connsiteX111" fmla="*/ 2669210 w 3557714"/>
              <a:gd name="connsiteY111" fmla="*/ 73305 h 5812121"/>
              <a:gd name="connsiteX112" fmla="*/ 2614270 w 3557714"/>
              <a:gd name="connsiteY112" fmla="*/ 19050 h 5812121"/>
              <a:gd name="connsiteX113" fmla="*/ 2585695 w 3557714"/>
              <a:gd name="connsiteY113" fmla="*/ 9525 h 5812121"/>
              <a:gd name="connsiteX114" fmla="*/ 2290420 w 3557714"/>
              <a:gd name="connsiteY114" fmla="*/ 0 h 5812121"/>
              <a:gd name="connsiteX115" fmla="*/ 2233270 w 3557714"/>
              <a:gd name="connsiteY115" fmla="*/ 9525 h 5812121"/>
              <a:gd name="connsiteX0" fmla="*/ 0 w 3557714"/>
              <a:gd name="connsiteY0" fmla="*/ 5811774 h 5811774"/>
              <a:gd name="connsiteX1" fmla="*/ 185395 w 3557714"/>
              <a:gd name="connsiteY1" fmla="*/ 5802249 h 5811774"/>
              <a:gd name="connsiteX2" fmla="*/ 242545 w 3557714"/>
              <a:gd name="connsiteY2" fmla="*/ 5795619 h 5811774"/>
              <a:gd name="connsiteX3" fmla="*/ 285064 w 3557714"/>
              <a:gd name="connsiteY3" fmla="*/ 5759729 h 5811774"/>
              <a:gd name="connsiteX4" fmla="*/ 309220 w 3557714"/>
              <a:gd name="connsiteY4" fmla="*/ 5724525 h 5811774"/>
              <a:gd name="connsiteX5" fmla="*/ 337110 w 3557714"/>
              <a:gd name="connsiteY5" fmla="*/ 5690845 h 5811774"/>
              <a:gd name="connsiteX6" fmla="*/ 365685 w 3557714"/>
              <a:gd name="connsiteY6" fmla="*/ 5649850 h 5811774"/>
              <a:gd name="connsiteX7" fmla="*/ 411099 w 3557714"/>
              <a:gd name="connsiteY7" fmla="*/ 5576544 h 5811774"/>
              <a:gd name="connsiteX8" fmla="*/ 425044 w 3557714"/>
              <a:gd name="connsiteY8" fmla="*/ 5537758 h 5811774"/>
              <a:gd name="connsiteX9" fmla="*/ 489510 w 3557714"/>
              <a:gd name="connsiteY9" fmla="*/ 5485028 h 5811774"/>
              <a:gd name="connsiteX10" fmla="*/ 528295 w 3557714"/>
              <a:gd name="connsiteY10" fmla="*/ 5505450 h 5811774"/>
              <a:gd name="connsiteX11" fmla="*/ 556870 w 3557714"/>
              <a:gd name="connsiteY11" fmla="*/ 5495925 h 5811774"/>
              <a:gd name="connsiteX12" fmla="*/ 718795 w 3557714"/>
              <a:gd name="connsiteY12" fmla="*/ 5486400 h 5811774"/>
              <a:gd name="connsiteX13" fmla="*/ 747370 w 3557714"/>
              <a:gd name="connsiteY13" fmla="*/ 5467350 h 5811774"/>
              <a:gd name="connsiteX14" fmla="*/ 799415 w 3557714"/>
              <a:gd name="connsiteY14" fmla="*/ 5411724 h 5811774"/>
              <a:gd name="connsiteX15" fmla="*/ 842620 w 3557714"/>
              <a:gd name="connsiteY15" fmla="*/ 5402199 h 5811774"/>
              <a:gd name="connsiteX16" fmla="*/ 861670 w 3557714"/>
              <a:gd name="connsiteY16" fmla="*/ 5388254 h 5811774"/>
              <a:gd name="connsiteX17" fmla="*/ 1203046 w 3557714"/>
              <a:gd name="connsiteY17" fmla="*/ 5355260 h 5811774"/>
              <a:gd name="connsiteX18" fmla="*/ 1201675 w 3557714"/>
              <a:gd name="connsiteY18" fmla="*/ 5321580 h 5811774"/>
              <a:gd name="connsiteX19" fmla="*/ 1242670 w 3557714"/>
              <a:gd name="connsiteY19" fmla="*/ 5314950 h 5811774"/>
              <a:gd name="connsiteX20" fmla="*/ 1299820 w 3557714"/>
              <a:gd name="connsiteY20" fmla="*/ 5267325 h 5811774"/>
              <a:gd name="connsiteX21" fmla="*/ 1308660 w 3557714"/>
              <a:gd name="connsiteY21" fmla="*/ 5235854 h 5811774"/>
              <a:gd name="connsiteX22" fmla="*/ 1334338 w 3557714"/>
              <a:gd name="connsiteY22" fmla="*/ 5180914 h 5811774"/>
              <a:gd name="connsiteX23" fmla="*/ 1395069 w 3557714"/>
              <a:gd name="connsiteY23" fmla="*/ 5123078 h 5811774"/>
              <a:gd name="connsiteX24" fmla="*/ 1490320 w 3557714"/>
              <a:gd name="connsiteY24" fmla="*/ 5094504 h 5811774"/>
              <a:gd name="connsiteX25" fmla="*/ 1875739 w 3557714"/>
              <a:gd name="connsiteY25" fmla="*/ 5237911 h 5811774"/>
              <a:gd name="connsiteX26" fmla="*/ 1918945 w 3557714"/>
              <a:gd name="connsiteY26" fmla="*/ 5232806 h 5811774"/>
              <a:gd name="connsiteX27" fmla="*/ 2686355 w 3557714"/>
              <a:gd name="connsiteY27" fmla="*/ 5237911 h 5811774"/>
              <a:gd name="connsiteX28" fmla="*/ 2995270 w 3557714"/>
              <a:gd name="connsiteY28" fmla="*/ 5105400 h 5811774"/>
              <a:gd name="connsiteX29" fmla="*/ 3218765 w 3557714"/>
              <a:gd name="connsiteY29" fmla="*/ 5054880 h 5811774"/>
              <a:gd name="connsiteX30" fmla="*/ 3237814 w 3557714"/>
              <a:gd name="connsiteY30" fmla="*/ 4990414 h 5811774"/>
              <a:gd name="connsiteX31" fmla="*/ 3261970 w 3557714"/>
              <a:gd name="connsiteY31" fmla="*/ 4953000 h 5811774"/>
              <a:gd name="connsiteX32" fmla="*/ 3323540 w 3557714"/>
              <a:gd name="connsiteY32" fmla="*/ 4892268 h 5811774"/>
              <a:gd name="connsiteX33" fmla="*/ 3344800 w 3557714"/>
              <a:gd name="connsiteY33" fmla="*/ 4865903 h 5811774"/>
              <a:gd name="connsiteX34" fmla="*/ 3351429 w 3557714"/>
              <a:gd name="connsiteY34" fmla="*/ 4863693 h 5811774"/>
              <a:gd name="connsiteX35" fmla="*/ 3389529 w 3557714"/>
              <a:gd name="connsiteY35" fmla="*/ 4830014 h 5811774"/>
              <a:gd name="connsiteX36" fmla="*/ 3430525 w 3557714"/>
              <a:gd name="connsiteY36" fmla="*/ 4816068 h 5811774"/>
              <a:gd name="connsiteX37" fmla="*/ 3471520 w 3557714"/>
              <a:gd name="connsiteY37" fmla="*/ 4800600 h 5811774"/>
              <a:gd name="connsiteX38" fmla="*/ 3481045 w 3557714"/>
              <a:gd name="connsiteY38" fmla="*/ 4772025 h 5811774"/>
              <a:gd name="connsiteX39" fmla="*/ 3490570 w 3557714"/>
              <a:gd name="connsiteY39" fmla="*/ 4733925 h 5811774"/>
              <a:gd name="connsiteX40" fmla="*/ 3519145 w 3557714"/>
              <a:gd name="connsiteY40" fmla="*/ 4714875 h 5811774"/>
              <a:gd name="connsiteX41" fmla="*/ 3519145 w 3557714"/>
              <a:gd name="connsiteY41" fmla="*/ 4543425 h 5811774"/>
              <a:gd name="connsiteX42" fmla="*/ 3509620 w 3557714"/>
              <a:gd name="connsiteY42" fmla="*/ 4429125 h 5811774"/>
              <a:gd name="connsiteX43" fmla="*/ 3518307 w 3557714"/>
              <a:gd name="connsiteY43" fmla="*/ 4317035 h 5811774"/>
              <a:gd name="connsiteX44" fmla="*/ 3508782 w 3557714"/>
              <a:gd name="connsiteY44" fmla="*/ 4244568 h 5811774"/>
              <a:gd name="connsiteX45" fmla="*/ 3467786 w 3557714"/>
              <a:gd name="connsiteY45" fmla="*/ 4035705 h 5811774"/>
              <a:gd name="connsiteX46" fmla="*/ 3424581 w 3557714"/>
              <a:gd name="connsiteY46" fmla="*/ 3961714 h 5811774"/>
              <a:gd name="connsiteX47" fmla="*/ 3393796 w 3557714"/>
              <a:gd name="connsiteY47" fmla="*/ 3904564 h 5811774"/>
              <a:gd name="connsiteX48" fmla="*/ 3369641 w 3557714"/>
              <a:gd name="connsiteY48" fmla="*/ 3867150 h 5811774"/>
              <a:gd name="connsiteX49" fmla="*/ 3352800 w 3557714"/>
              <a:gd name="connsiteY49" fmla="*/ 3792474 h 5811774"/>
              <a:gd name="connsiteX50" fmla="*/ 3328645 w 3557714"/>
              <a:gd name="connsiteY50" fmla="*/ 3701644 h 5811774"/>
              <a:gd name="connsiteX51" fmla="*/ 3309595 w 3557714"/>
              <a:gd name="connsiteY51" fmla="*/ 3619500 h 5811774"/>
              <a:gd name="connsiteX52" fmla="*/ 3290545 w 3557714"/>
              <a:gd name="connsiteY52" fmla="*/ 3514725 h 5811774"/>
              <a:gd name="connsiteX53" fmla="*/ 3281020 w 3557714"/>
              <a:gd name="connsiteY53" fmla="*/ 3486150 h 5811774"/>
              <a:gd name="connsiteX54" fmla="*/ 3261970 w 3557714"/>
              <a:gd name="connsiteY54" fmla="*/ 3419475 h 5811774"/>
              <a:gd name="connsiteX55" fmla="*/ 3245816 w 3557714"/>
              <a:gd name="connsiteY55" fmla="*/ 3325749 h 5811774"/>
              <a:gd name="connsiteX56" fmla="*/ 3256026 w 3557714"/>
              <a:gd name="connsiteY56" fmla="*/ 3275228 h 5811774"/>
              <a:gd name="connsiteX57" fmla="*/ 3250921 w 3557714"/>
              <a:gd name="connsiteY57" fmla="*/ 3204134 h 5811774"/>
              <a:gd name="connsiteX58" fmla="*/ 3214345 w 3557714"/>
              <a:gd name="connsiteY58" fmla="*/ 3162300 h 5811774"/>
              <a:gd name="connsiteX59" fmla="*/ 3185770 w 3557714"/>
              <a:gd name="connsiteY59" fmla="*/ 3143250 h 5811774"/>
              <a:gd name="connsiteX60" fmla="*/ 3157195 w 3557714"/>
              <a:gd name="connsiteY60" fmla="*/ 3114675 h 5811774"/>
              <a:gd name="connsiteX61" fmla="*/ 3138145 w 3557714"/>
              <a:gd name="connsiteY61" fmla="*/ 3057525 h 5811774"/>
              <a:gd name="connsiteX62" fmla="*/ 3097149 w 3557714"/>
              <a:gd name="connsiteY62" fmla="*/ 2971800 h 5811774"/>
              <a:gd name="connsiteX63" fmla="*/ 3108884 w 3557714"/>
              <a:gd name="connsiteY63" fmla="*/ 2754934 h 5811774"/>
              <a:gd name="connsiteX64" fmla="*/ 3147670 w 3557714"/>
              <a:gd name="connsiteY64" fmla="*/ 2724150 h 5811774"/>
              <a:gd name="connsiteX65" fmla="*/ 3195295 w 3557714"/>
              <a:gd name="connsiteY65" fmla="*/ 2667000 h 5811774"/>
              <a:gd name="connsiteX66" fmla="*/ 3233395 w 3557714"/>
              <a:gd name="connsiteY66" fmla="*/ 2638425 h 5811774"/>
              <a:gd name="connsiteX67" fmla="*/ 3261970 w 3557714"/>
              <a:gd name="connsiteY67" fmla="*/ 2581275 h 5811774"/>
              <a:gd name="connsiteX68" fmla="*/ 3213659 w 3557714"/>
              <a:gd name="connsiteY68" fmla="*/ 2367306 h 5811774"/>
              <a:gd name="connsiteX69" fmla="*/ 3182874 w 3557714"/>
              <a:gd name="connsiteY69" fmla="*/ 2310841 h 5811774"/>
              <a:gd name="connsiteX70" fmla="*/ 3173350 w 3557714"/>
              <a:gd name="connsiteY70" fmla="*/ 2260321 h 5811774"/>
              <a:gd name="connsiteX71" fmla="*/ 3204820 w 3557714"/>
              <a:gd name="connsiteY71" fmla="*/ 2171700 h 5811774"/>
              <a:gd name="connsiteX72" fmla="*/ 3214345 w 3557714"/>
              <a:gd name="connsiteY72" fmla="*/ 2143125 h 5811774"/>
              <a:gd name="connsiteX73" fmla="*/ 3242920 w 3557714"/>
              <a:gd name="connsiteY73" fmla="*/ 2124075 h 5811774"/>
              <a:gd name="connsiteX74" fmla="*/ 3261970 w 3557714"/>
              <a:gd name="connsiteY74" fmla="*/ 2095500 h 5811774"/>
              <a:gd name="connsiteX75" fmla="*/ 3290545 w 3557714"/>
              <a:gd name="connsiteY75" fmla="*/ 2076450 h 5811774"/>
              <a:gd name="connsiteX76" fmla="*/ 3300070 w 3557714"/>
              <a:gd name="connsiteY76" fmla="*/ 2047875 h 5811774"/>
              <a:gd name="connsiteX77" fmla="*/ 3319120 w 3557714"/>
              <a:gd name="connsiteY77" fmla="*/ 2019300 h 5811774"/>
              <a:gd name="connsiteX78" fmla="*/ 3328645 w 3557714"/>
              <a:gd name="connsiteY78" fmla="*/ 1990725 h 5811774"/>
              <a:gd name="connsiteX79" fmla="*/ 3376270 w 3557714"/>
              <a:gd name="connsiteY79" fmla="*/ 1933575 h 5811774"/>
              <a:gd name="connsiteX80" fmla="*/ 3385795 w 3557714"/>
              <a:gd name="connsiteY80" fmla="*/ 1905000 h 5811774"/>
              <a:gd name="connsiteX81" fmla="*/ 3414370 w 3557714"/>
              <a:gd name="connsiteY81" fmla="*/ 1885950 h 5811774"/>
              <a:gd name="connsiteX82" fmla="*/ 3433420 w 3557714"/>
              <a:gd name="connsiteY82" fmla="*/ 1857375 h 5811774"/>
              <a:gd name="connsiteX83" fmla="*/ 3452470 w 3557714"/>
              <a:gd name="connsiteY83" fmla="*/ 1743075 h 5811774"/>
              <a:gd name="connsiteX84" fmla="*/ 3471520 w 3557714"/>
              <a:gd name="connsiteY84" fmla="*/ 1666875 h 5811774"/>
              <a:gd name="connsiteX85" fmla="*/ 3490570 w 3557714"/>
              <a:gd name="connsiteY85" fmla="*/ 1600200 h 5811774"/>
              <a:gd name="connsiteX86" fmla="*/ 3553511 w 3557714"/>
              <a:gd name="connsiteY86" fmla="*/ 1423645 h 5811774"/>
              <a:gd name="connsiteX87" fmla="*/ 3533776 w 3557714"/>
              <a:gd name="connsiteY87" fmla="*/ 1519428 h 5811774"/>
              <a:gd name="connsiteX88" fmla="*/ 3557245 w 3557714"/>
              <a:gd name="connsiteY88" fmla="*/ 1352550 h 5811774"/>
              <a:gd name="connsiteX89" fmla="*/ 3547720 w 3557714"/>
              <a:gd name="connsiteY89" fmla="*/ 1238250 h 5811774"/>
              <a:gd name="connsiteX90" fmla="*/ 3538195 w 3557714"/>
              <a:gd name="connsiteY90" fmla="*/ 1209675 h 5811774"/>
              <a:gd name="connsiteX91" fmla="*/ 3452470 w 3557714"/>
              <a:gd name="connsiteY91" fmla="*/ 1104900 h 5811774"/>
              <a:gd name="connsiteX92" fmla="*/ 3423895 w 3557714"/>
              <a:gd name="connsiteY92" fmla="*/ 1047750 h 5811774"/>
              <a:gd name="connsiteX93" fmla="*/ 3385795 w 3557714"/>
              <a:gd name="connsiteY93" fmla="*/ 971550 h 5811774"/>
              <a:gd name="connsiteX94" fmla="*/ 3347009 w 3557714"/>
              <a:gd name="connsiteY94" fmla="*/ 857250 h 5811774"/>
              <a:gd name="connsiteX95" fmla="*/ 3308909 w 3557714"/>
              <a:gd name="connsiteY95" fmla="*/ 786156 h 5811774"/>
              <a:gd name="connsiteX96" fmla="*/ 3281020 w 3557714"/>
              <a:gd name="connsiteY96" fmla="*/ 714375 h 5811774"/>
              <a:gd name="connsiteX97" fmla="*/ 3252445 w 3557714"/>
              <a:gd name="connsiteY97" fmla="*/ 685800 h 5811774"/>
              <a:gd name="connsiteX98" fmla="*/ 3223870 w 3557714"/>
              <a:gd name="connsiteY98" fmla="*/ 647700 h 5811774"/>
              <a:gd name="connsiteX99" fmla="*/ 3185770 w 3557714"/>
              <a:gd name="connsiteY99" fmla="*/ 590550 h 5811774"/>
              <a:gd name="connsiteX100" fmla="*/ 3166720 w 3557714"/>
              <a:gd name="connsiteY100" fmla="*/ 561975 h 5811774"/>
              <a:gd name="connsiteX101" fmla="*/ 3109570 w 3557714"/>
              <a:gd name="connsiteY101" fmla="*/ 504825 h 5811774"/>
              <a:gd name="connsiteX102" fmla="*/ 3071470 w 3557714"/>
              <a:gd name="connsiteY102" fmla="*/ 457200 h 5811774"/>
              <a:gd name="connsiteX103" fmla="*/ 3061945 w 3557714"/>
              <a:gd name="connsiteY103" fmla="*/ 428625 h 5811774"/>
              <a:gd name="connsiteX104" fmla="*/ 3014320 w 3557714"/>
              <a:gd name="connsiteY104" fmla="*/ 371475 h 5811774"/>
              <a:gd name="connsiteX105" fmla="*/ 2976220 w 3557714"/>
              <a:gd name="connsiteY105" fmla="*/ 323850 h 5811774"/>
              <a:gd name="connsiteX106" fmla="*/ 2823820 w 3557714"/>
              <a:gd name="connsiteY106" fmla="*/ 314325 h 5811774"/>
              <a:gd name="connsiteX107" fmla="*/ 2795245 w 3557714"/>
              <a:gd name="connsiteY107" fmla="*/ 295275 h 5811774"/>
              <a:gd name="connsiteX108" fmla="*/ 2747620 w 3557714"/>
              <a:gd name="connsiteY108" fmla="*/ 247650 h 5811774"/>
              <a:gd name="connsiteX109" fmla="*/ 2740990 w 3557714"/>
              <a:gd name="connsiteY109" fmla="*/ 183185 h 5811774"/>
              <a:gd name="connsiteX110" fmla="*/ 2729256 w 3557714"/>
              <a:gd name="connsiteY110" fmla="*/ 145085 h 5811774"/>
              <a:gd name="connsiteX111" fmla="*/ 2669210 w 3557714"/>
              <a:gd name="connsiteY111" fmla="*/ 73305 h 5811774"/>
              <a:gd name="connsiteX112" fmla="*/ 2614270 w 3557714"/>
              <a:gd name="connsiteY112" fmla="*/ 19050 h 5811774"/>
              <a:gd name="connsiteX113" fmla="*/ 2585695 w 3557714"/>
              <a:gd name="connsiteY113" fmla="*/ 9525 h 5811774"/>
              <a:gd name="connsiteX114" fmla="*/ 2290420 w 3557714"/>
              <a:gd name="connsiteY114" fmla="*/ 0 h 5811774"/>
              <a:gd name="connsiteX115" fmla="*/ 2233270 w 3557714"/>
              <a:gd name="connsiteY115" fmla="*/ 9525 h 5811774"/>
              <a:gd name="connsiteX0" fmla="*/ 0 w 3557714"/>
              <a:gd name="connsiteY0" fmla="*/ 5811774 h 5811774"/>
              <a:gd name="connsiteX1" fmla="*/ 185395 w 3557714"/>
              <a:gd name="connsiteY1" fmla="*/ 5802249 h 5811774"/>
              <a:gd name="connsiteX2" fmla="*/ 242545 w 3557714"/>
              <a:gd name="connsiteY2" fmla="*/ 5795619 h 5811774"/>
              <a:gd name="connsiteX3" fmla="*/ 285064 w 3557714"/>
              <a:gd name="connsiteY3" fmla="*/ 5759729 h 5811774"/>
              <a:gd name="connsiteX4" fmla="*/ 309220 w 3557714"/>
              <a:gd name="connsiteY4" fmla="*/ 5724525 h 5811774"/>
              <a:gd name="connsiteX5" fmla="*/ 337110 w 3557714"/>
              <a:gd name="connsiteY5" fmla="*/ 5690845 h 5811774"/>
              <a:gd name="connsiteX6" fmla="*/ 365685 w 3557714"/>
              <a:gd name="connsiteY6" fmla="*/ 5649850 h 5811774"/>
              <a:gd name="connsiteX7" fmla="*/ 411099 w 3557714"/>
              <a:gd name="connsiteY7" fmla="*/ 5576544 h 5811774"/>
              <a:gd name="connsiteX8" fmla="*/ 425044 w 3557714"/>
              <a:gd name="connsiteY8" fmla="*/ 5537758 h 5811774"/>
              <a:gd name="connsiteX9" fmla="*/ 489510 w 3557714"/>
              <a:gd name="connsiteY9" fmla="*/ 5485028 h 5811774"/>
              <a:gd name="connsiteX10" fmla="*/ 528295 w 3557714"/>
              <a:gd name="connsiteY10" fmla="*/ 5505450 h 5811774"/>
              <a:gd name="connsiteX11" fmla="*/ 556870 w 3557714"/>
              <a:gd name="connsiteY11" fmla="*/ 5495925 h 5811774"/>
              <a:gd name="connsiteX12" fmla="*/ 718795 w 3557714"/>
              <a:gd name="connsiteY12" fmla="*/ 5486400 h 5811774"/>
              <a:gd name="connsiteX13" fmla="*/ 747370 w 3557714"/>
              <a:gd name="connsiteY13" fmla="*/ 5467350 h 5811774"/>
              <a:gd name="connsiteX14" fmla="*/ 799415 w 3557714"/>
              <a:gd name="connsiteY14" fmla="*/ 5411724 h 5811774"/>
              <a:gd name="connsiteX15" fmla="*/ 842620 w 3557714"/>
              <a:gd name="connsiteY15" fmla="*/ 5402199 h 5811774"/>
              <a:gd name="connsiteX16" fmla="*/ 861670 w 3557714"/>
              <a:gd name="connsiteY16" fmla="*/ 5388254 h 5811774"/>
              <a:gd name="connsiteX17" fmla="*/ 1203046 w 3557714"/>
              <a:gd name="connsiteY17" fmla="*/ 5355260 h 5811774"/>
              <a:gd name="connsiteX18" fmla="*/ 1201675 w 3557714"/>
              <a:gd name="connsiteY18" fmla="*/ 5321580 h 5811774"/>
              <a:gd name="connsiteX19" fmla="*/ 1242670 w 3557714"/>
              <a:gd name="connsiteY19" fmla="*/ 5314950 h 5811774"/>
              <a:gd name="connsiteX20" fmla="*/ 1299820 w 3557714"/>
              <a:gd name="connsiteY20" fmla="*/ 5267325 h 5811774"/>
              <a:gd name="connsiteX21" fmla="*/ 1308660 w 3557714"/>
              <a:gd name="connsiteY21" fmla="*/ 5235854 h 5811774"/>
              <a:gd name="connsiteX22" fmla="*/ 1334338 w 3557714"/>
              <a:gd name="connsiteY22" fmla="*/ 5180914 h 5811774"/>
              <a:gd name="connsiteX23" fmla="*/ 1395069 w 3557714"/>
              <a:gd name="connsiteY23" fmla="*/ 5123078 h 5811774"/>
              <a:gd name="connsiteX24" fmla="*/ 1490320 w 3557714"/>
              <a:gd name="connsiteY24" fmla="*/ 5094504 h 5811774"/>
              <a:gd name="connsiteX25" fmla="*/ 1875739 w 3557714"/>
              <a:gd name="connsiteY25" fmla="*/ 5237911 h 5811774"/>
              <a:gd name="connsiteX26" fmla="*/ 1918945 w 3557714"/>
              <a:gd name="connsiteY26" fmla="*/ 5232806 h 5811774"/>
              <a:gd name="connsiteX27" fmla="*/ 2686355 w 3557714"/>
              <a:gd name="connsiteY27" fmla="*/ 5237911 h 5811774"/>
              <a:gd name="connsiteX28" fmla="*/ 2995270 w 3557714"/>
              <a:gd name="connsiteY28" fmla="*/ 5105400 h 5811774"/>
              <a:gd name="connsiteX29" fmla="*/ 3218765 w 3557714"/>
              <a:gd name="connsiteY29" fmla="*/ 5054880 h 5811774"/>
              <a:gd name="connsiteX30" fmla="*/ 3237814 w 3557714"/>
              <a:gd name="connsiteY30" fmla="*/ 4990414 h 5811774"/>
              <a:gd name="connsiteX31" fmla="*/ 3261970 w 3557714"/>
              <a:gd name="connsiteY31" fmla="*/ 4953000 h 5811774"/>
              <a:gd name="connsiteX32" fmla="*/ 3323540 w 3557714"/>
              <a:gd name="connsiteY32" fmla="*/ 4892268 h 5811774"/>
              <a:gd name="connsiteX33" fmla="*/ 3344800 w 3557714"/>
              <a:gd name="connsiteY33" fmla="*/ 4865903 h 5811774"/>
              <a:gd name="connsiteX34" fmla="*/ 3351429 w 3557714"/>
              <a:gd name="connsiteY34" fmla="*/ 4863693 h 5811774"/>
              <a:gd name="connsiteX35" fmla="*/ 3389529 w 3557714"/>
              <a:gd name="connsiteY35" fmla="*/ 4830014 h 5811774"/>
              <a:gd name="connsiteX36" fmla="*/ 3430525 w 3557714"/>
              <a:gd name="connsiteY36" fmla="*/ 4816068 h 5811774"/>
              <a:gd name="connsiteX37" fmla="*/ 3471520 w 3557714"/>
              <a:gd name="connsiteY37" fmla="*/ 4800600 h 5811774"/>
              <a:gd name="connsiteX38" fmla="*/ 3481045 w 3557714"/>
              <a:gd name="connsiteY38" fmla="*/ 4772025 h 5811774"/>
              <a:gd name="connsiteX39" fmla="*/ 3490570 w 3557714"/>
              <a:gd name="connsiteY39" fmla="*/ 4733925 h 5811774"/>
              <a:gd name="connsiteX40" fmla="*/ 3519145 w 3557714"/>
              <a:gd name="connsiteY40" fmla="*/ 4714875 h 5811774"/>
              <a:gd name="connsiteX41" fmla="*/ 3519145 w 3557714"/>
              <a:gd name="connsiteY41" fmla="*/ 4543425 h 5811774"/>
              <a:gd name="connsiteX42" fmla="*/ 3509620 w 3557714"/>
              <a:gd name="connsiteY42" fmla="*/ 4429125 h 5811774"/>
              <a:gd name="connsiteX43" fmla="*/ 3518307 w 3557714"/>
              <a:gd name="connsiteY43" fmla="*/ 4317035 h 5811774"/>
              <a:gd name="connsiteX44" fmla="*/ 3508782 w 3557714"/>
              <a:gd name="connsiteY44" fmla="*/ 4244568 h 5811774"/>
              <a:gd name="connsiteX45" fmla="*/ 3467786 w 3557714"/>
              <a:gd name="connsiteY45" fmla="*/ 4035705 h 5811774"/>
              <a:gd name="connsiteX46" fmla="*/ 3424581 w 3557714"/>
              <a:gd name="connsiteY46" fmla="*/ 3961714 h 5811774"/>
              <a:gd name="connsiteX47" fmla="*/ 3393796 w 3557714"/>
              <a:gd name="connsiteY47" fmla="*/ 3904564 h 5811774"/>
              <a:gd name="connsiteX48" fmla="*/ 3369641 w 3557714"/>
              <a:gd name="connsiteY48" fmla="*/ 3867150 h 5811774"/>
              <a:gd name="connsiteX49" fmla="*/ 3352800 w 3557714"/>
              <a:gd name="connsiteY49" fmla="*/ 3792474 h 5811774"/>
              <a:gd name="connsiteX50" fmla="*/ 3328645 w 3557714"/>
              <a:gd name="connsiteY50" fmla="*/ 3701644 h 5811774"/>
              <a:gd name="connsiteX51" fmla="*/ 3309595 w 3557714"/>
              <a:gd name="connsiteY51" fmla="*/ 3619500 h 5811774"/>
              <a:gd name="connsiteX52" fmla="*/ 3290545 w 3557714"/>
              <a:gd name="connsiteY52" fmla="*/ 3514725 h 5811774"/>
              <a:gd name="connsiteX53" fmla="*/ 3281020 w 3557714"/>
              <a:gd name="connsiteY53" fmla="*/ 3486150 h 5811774"/>
              <a:gd name="connsiteX54" fmla="*/ 3261970 w 3557714"/>
              <a:gd name="connsiteY54" fmla="*/ 3419475 h 5811774"/>
              <a:gd name="connsiteX55" fmla="*/ 3245816 w 3557714"/>
              <a:gd name="connsiteY55" fmla="*/ 3325749 h 5811774"/>
              <a:gd name="connsiteX56" fmla="*/ 3256026 w 3557714"/>
              <a:gd name="connsiteY56" fmla="*/ 3275228 h 5811774"/>
              <a:gd name="connsiteX57" fmla="*/ 3250921 w 3557714"/>
              <a:gd name="connsiteY57" fmla="*/ 3204134 h 5811774"/>
              <a:gd name="connsiteX58" fmla="*/ 3214345 w 3557714"/>
              <a:gd name="connsiteY58" fmla="*/ 3162300 h 5811774"/>
              <a:gd name="connsiteX59" fmla="*/ 3185770 w 3557714"/>
              <a:gd name="connsiteY59" fmla="*/ 3143250 h 5811774"/>
              <a:gd name="connsiteX60" fmla="*/ 3157195 w 3557714"/>
              <a:gd name="connsiteY60" fmla="*/ 3114675 h 5811774"/>
              <a:gd name="connsiteX61" fmla="*/ 3138145 w 3557714"/>
              <a:gd name="connsiteY61" fmla="*/ 3057525 h 5811774"/>
              <a:gd name="connsiteX62" fmla="*/ 3097149 w 3557714"/>
              <a:gd name="connsiteY62" fmla="*/ 2971800 h 5811774"/>
              <a:gd name="connsiteX63" fmla="*/ 3108884 w 3557714"/>
              <a:gd name="connsiteY63" fmla="*/ 2754934 h 5811774"/>
              <a:gd name="connsiteX64" fmla="*/ 3147670 w 3557714"/>
              <a:gd name="connsiteY64" fmla="*/ 2724150 h 5811774"/>
              <a:gd name="connsiteX65" fmla="*/ 3195295 w 3557714"/>
              <a:gd name="connsiteY65" fmla="*/ 2667000 h 5811774"/>
              <a:gd name="connsiteX66" fmla="*/ 3233395 w 3557714"/>
              <a:gd name="connsiteY66" fmla="*/ 2638425 h 5811774"/>
              <a:gd name="connsiteX67" fmla="*/ 3261970 w 3557714"/>
              <a:gd name="connsiteY67" fmla="*/ 2581275 h 5811774"/>
              <a:gd name="connsiteX68" fmla="*/ 3213659 w 3557714"/>
              <a:gd name="connsiteY68" fmla="*/ 2367306 h 5811774"/>
              <a:gd name="connsiteX69" fmla="*/ 3182874 w 3557714"/>
              <a:gd name="connsiteY69" fmla="*/ 2310841 h 5811774"/>
              <a:gd name="connsiteX70" fmla="*/ 3173350 w 3557714"/>
              <a:gd name="connsiteY70" fmla="*/ 2260321 h 5811774"/>
              <a:gd name="connsiteX71" fmla="*/ 3204820 w 3557714"/>
              <a:gd name="connsiteY71" fmla="*/ 2171700 h 5811774"/>
              <a:gd name="connsiteX72" fmla="*/ 3214345 w 3557714"/>
              <a:gd name="connsiteY72" fmla="*/ 2143125 h 5811774"/>
              <a:gd name="connsiteX73" fmla="*/ 3242920 w 3557714"/>
              <a:gd name="connsiteY73" fmla="*/ 2124075 h 5811774"/>
              <a:gd name="connsiteX74" fmla="*/ 3261970 w 3557714"/>
              <a:gd name="connsiteY74" fmla="*/ 2095500 h 5811774"/>
              <a:gd name="connsiteX75" fmla="*/ 3290545 w 3557714"/>
              <a:gd name="connsiteY75" fmla="*/ 2076450 h 5811774"/>
              <a:gd name="connsiteX76" fmla="*/ 3300070 w 3557714"/>
              <a:gd name="connsiteY76" fmla="*/ 2047875 h 5811774"/>
              <a:gd name="connsiteX77" fmla="*/ 3319120 w 3557714"/>
              <a:gd name="connsiteY77" fmla="*/ 2019300 h 5811774"/>
              <a:gd name="connsiteX78" fmla="*/ 3328645 w 3557714"/>
              <a:gd name="connsiteY78" fmla="*/ 1990725 h 5811774"/>
              <a:gd name="connsiteX79" fmla="*/ 3376270 w 3557714"/>
              <a:gd name="connsiteY79" fmla="*/ 1933575 h 5811774"/>
              <a:gd name="connsiteX80" fmla="*/ 3385795 w 3557714"/>
              <a:gd name="connsiteY80" fmla="*/ 1905000 h 5811774"/>
              <a:gd name="connsiteX81" fmla="*/ 3414370 w 3557714"/>
              <a:gd name="connsiteY81" fmla="*/ 1885950 h 5811774"/>
              <a:gd name="connsiteX82" fmla="*/ 3433420 w 3557714"/>
              <a:gd name="connsiteY82" fmla="*/ 1857375 h 5811774"/>
              <a:gd name="connsiteX83" fmla="*/ 3452470 w 3557714"/>
              <a:gd name="connsiteY83" fmla="*/ 1743075 h 5811774"/>
              <a:gd name="connsiteX84" fmla="*/ 3471520 w 3557714"/>
              <a:gd name="connsiteY84" fmla="*/ 1666875 h 5811774"/>
              <a:gd name="connsiteX85" fmla="*/ 3490570 w 3557714"/>
              <a:gd name="connsiteY85" fmla="*/ 1600200 h 5811774"/>
              <a:gd name="connsiteX86" fmla="*/ 3553511 w 3557714"/>
              <a:gd name="connsiteY86" fmla="*/ 1423645 h 5811774"/>
              <a:gd name="connsiteX87" fmla="*/ 3533776 w 3557714"/>
              <a:gd name="connsiteY87" fmla="*/ 1519428 h 5811774"/>
              <a:gd name="connsiteX88" fmla="*/ 3557245 w 3557714"/>
              <a:gd name="connsiteY88" fmla="*/ 1352550 h 5811774"/>
              <a:gd name="connsiteX89" fmla="*/ 3547720 w 3557714"/>
              <a:gd name="connsiteY89" fmla="*/ 1238250 h 5811774"/>
              <a:gd name="connsiteX90" fmla="*/ 3538195 w 3557714"/>
              <a:gd name="connsiteY90" fmla="*/ 1209675 h 5811774"/>
              <a:gd name="connsiteX91" fmla="*/ 3452470 w 3557714"/>
              <a:gd name="connsiteY91" fmla="*/ 1104900 h 5811774"/>
              <a:gd name="connsiteX92" fmla="*/ 3423895 w 3557714"/>
              <a:gd name="connsiteY92" fmla="*/ 1047750 h 5811774"/>
              <a:gd name="connsiteX93" fmla="*/ 3385795 w 3557714"/>
              <a:gd name="connsiteY93" fmla="*/ 971550 h 5811774"/>
              <a:gd name="connsiteX94" fmla="*/ 3347009 w 3557714"/>
              <a:gd name="connsiteY94" fmla="*/ 857250 h 5811774"/>
              <a:gd name="connsiteX95" fmla="*/ 3308909 w 3557714"/>
              <a:gd name="connsiteY95" fmla="*/ 786156 h 5811774"/>
              <a:gd name="connsiteX96" fmla="*/ 3281020 w 3557714"/>
              <a:gd name="connsiteY96" fmla="*/ 714375 h 5811774"/>
              <a:gd name="connsiteX97" fmla="*/ 3252445 w 3557714"/>
              <a:gd name="connsiteY97" fmla="*/ 685800 h 5811774"/>
              <a:gd name="connsiteX98" fmla="*/ 3223870 w 3557714"/>
              <a:gd name="connsiteY98" fmla="*/ 647700 h 5811774"/>
              <a:gd name="connsiteX99" fmla="*/ 3185770 w 3557714"/>
              <a:gd name="connsiteY99" fmla="*/ 590550 h 5811774"/>
              <a:gd name="connsiteX100" fmla="*/ 3166720 w 3557714"/>
              <a:gd name="connsiteY100" fmla="*/ 561975 h 5811774"/>
              <a:gd name="connsiteX101" fmla="*/ 3109570 w 3557714"/>
              <a:gd name="connsiteY101" fmla="*/ 504825 h 5811774"/>
              <a:gd name="connsiteX102" fmla="*/ 3071470 w 3557714"/>
              <a:gd name="connsiteY102" fmla="*/ 457200 h 5811774"/>
              <a:gd name="connsiteX103" fmla="*/ 3061945 w 3557714"/>
              <a:gd name="connsiteY103" fmla="*/ 428625 h 5811774"/>
              <a:gd name="connsiteX104" fmla="*/ 3014320 w 3557714"/>
              <a:gd name="connsiteY104" fmla="*/ 371475 h 5811774"/>
              <a:gd name="connsiteX105" fmla="*/ 2976220 w 3557714"/>
              <a:gd name="connsiteY105" fmla="*/ 323850 h 5811774"/>
              <a:gd name="connsiteX106" fmla="*/ 2823820 w 3557714"/>
              <a:gd name="connsiteY106" fmla="*/ 314325 h 5811774"/>
              <a:gd name="connsiteX107" fmla="*/ 2795245 w 3557714"/>
              <a:gd name="connsiteY107" fmla="*/ 295275 h 5811774"/>
              <a:gd name="connsiteX108" fmla="*/ 2747620 w 3557714"/>
              <a:gd name="connsiteY108" fmla="*/ 247650 h 5811774"/>
              <a:gd name="connsiteX109" fmla="*/ 2740990 w 3557714"/>
              <a:gd name="connsiteY109" fmla="*/ 183185 h 5811774"/>
              <a:gd name="connsiteX110" fmla="*/ 2729256 w 3557714"/>
              <a:gd name="connsiteY110" fmla="*/ 145085 h 5811774"/>
              <a:gd name="connsiteX111" fmla="*/ 2669210 w 3557714"/>
              <a:gd name="connsiteY111" fmla="*/ 73305 h 5811774"/>
              <a:gd name="connsiteX112" fmla="*/ 2614270 w 3557714"/>
              <a:gd name="connsiteY112" fmla="*/ 19050 h 5811774"/>
              <a:gd name="connsiteX113" fmla="*/ 2585695 w 3557714"/>
              <a:gd name="connsiteY113" fmla="*/ 9525 h 5811774"/>
              <a:gd name="connsiteX114" fmla="*/ 2290420 w 3557714"/>
              <a:gd name="connsiteY114" fmla="*/ 0 h 5811774"/>
              <a:gd name="connsiteX115" fmla="*/ 2233270 w 3557714"/>
              <a:gd name="connsiteY115" fmla="*/ 9525 h 5811774"/>
              <a:gd name="connsiteX0" fmla="*/ 0 w 3557714"/>
              <a:gd name="connsiteY0" fmla="*/ 5811774 h 5811774"/>
              <a:gd name="connsiteX1" fmla="*/ 185395 w 3557714"/>
              <a:gd name="connsiteY1" fmla="*/ 5802249 h 5811774"/>
              <a:gd name="connsiteX2" fmla="*/ 242545 w 3557714"/>
              <a:gd name="connsiteY2" fmla="*/ 5795619 h 5811774"/>
              <a:gd name="connsiteX3" fmla="*/ 285064 w 3557714"/>
              <a:gd name="connsiteY3" fmla="*/ 5759729 h 5811774"/>
              <a:gd name="connsiteX4" fmla="*/ 309220 w 3557714"/>
              <a:gd name="connsiteY4" fmla="*/ 5724525 h 5811774"/>
              <a:gd name="connsiteX5" fmla="*/ 337110 w 3557714"/>
              <a:gd name="connsiteY5" fmla="*/ 5690845 h 5811774"/>
              <a:gd name="connsiteX6" fmla="*/ 365685 w 3557714"/>
              <a:gd name="connsiteY6" fmla="*/ 5649850 h 5811774"/>
              <a:gd name="connsiteX7" fmla="*/ 411099 w 3557714"/>
              <a:gd name="connsiteY7" fmla="*/ 5576544 h 5811774"/>
              <a:gd name="connsiteX8" fmla="*/ 425044 w 3557714"/>
              <a:gd name="connsiteY8" fmla="*/ 5537758 h 5811774"/>
              <a:gd name="connsiteX9" fmla="*/ 489510 w 3557714"/>
              <a:gd name="connsiteY9" fmla="*/ 5485028 h 5811774"/>
              <a:gd name="connsiteX10" fmla="*/ 528295 w 3557714"/>
              <a:gd name="connsiteY10" fmla="*/ 5505450 h 5811774"/>
              <a:gd name="connsiteX11" fmla="*/ 556870 w 3557714"/>
              <a:gd name="connsiteY11" fmla="*/ 5495925 h 5811774"/>
              <a:gd name="connsiteX12" fmla="*/ 718795 w 3557714"/>
              <a:gd name="connsiteY12" fmla="*/ 5486400 h 5811774"/>
              <a:gd name="connsiteX13" fmla="*/ 747370 w 3557714"/>
              <a:gd name="connsiteY13" fmla="*/ 5467350 h 5811774"/>
              <a:gd name="connsiteX14" fmla="*/ 799415 w 3557714"/>
              <a:gd name="connsiteY14" fmla="*/ 5411724 h 5811774"/>
              <a:gd name="connsiteX15" fmla="*/ 842620 w 3557714"/>
              <a:gd name="connsiteY15" fmla="*/ 5402199 h 5811774"/>
              <a:gd name="connsiteX16" fmla="*/ 861670 w 3557714"/>
              <a:gd name="connsiteY16" fmla="*/ 5388254 h 5811774"/>
              <a:gd name="connsiteX17" fmla="*/ 1203046 w 3557714"/>
              <a:gd name="connsiteY17" fmla="*/ 5355260 h 5811774"/>
              <a:gd name="connsiteX18" fmla="*/ 1201675 w 3557714"/>
              <a:gd name="connsiteY18" fmla="*/ 5321580 h 5811774"/>
              <a:gd name="connsiteX19" fmla="*/ 1242670 w 3557714"/>
              <a:gd name="connsiteY19" fmla="*/ 5314950 h 5811774"/>
              <a:gd name="connsiteX20" fmla="*/ 1299820 w 3557714"/>
              <a:gd name="connsiteY20" fmla="*/ 5267325 h 5811774"/>
              <a:gd name="connsiteX21" fmla="*/ 1308660 w 3557714"/>
              <a:gd name="connsiteY21" fmla="*/ 5235854 h 5811774"/>
              <a:gd name="connsiteX22" fmla="*/ 1334338 w 3557714"/>
              <a:gd name="connsiteY22" fmla="*/ 5180914 h 5811774"/>
              <a:gd name="connsiteX23" fmla="*/ 1395069 w 3557714"/>
              <a:gd name="connsiteY23" fmla="*/ 5123078 h 5811774"/>
              <a:gd name="connsiteX24" fmla="*/ 1490320 w 3557714"/>
              <a:gd name="connsiteY24" fmla="*/ 5094504 h 5811774"/>
              <a:gd name="connsiteX25" fmla="*/ 1875739 w 3557714"/>
              <a:gd name="connsiteY25" fmla="*/ 5237911 h 5811774"/>
              <a:gd name="connsiteX26" fmla="*/ 1918945 w 3557714"/>
              <a:gd name="connsiteY26" fmla="*/ 5232806 h 5811774"/>
              <a:gd name="connsiteX27" fmla="*/ 2686355 w 3557714"/>
              <a:gd name="connsiteY27" fmla="*/ 5237911 h 5811774"/>
              <a:gd name="connsiteX28" fmla="*/ 2995270 w 3557714"/>
              <a:gd name="connsiteY28" fmla="*/ 5105400 h 5811774"/>
              <a:gd name="connsiteX29" fmla="*/ 3233396 w 3557714"/>
              <a:gd name="connsiteY29" fmla="*/ 5047564 h 5811774"/>
              <a:gd name="connsiteX30" fmla="*/ 3237814 w 3557714"/>
              <a:gd name="connsiteY30" fmla="*/ 4990414 h 5811774"/>
              <a:gd name="connsiteX31" fmla="*/ 3261970 w 3557714"/>
              <a:gd name="connsiteY31" fmla="*/ 4953000 h 5811774"/>
              <a:gd name="connsiteX32" fmla="*/ 3323540 w 3557714"/>
              <a:gd name="connsiteY32" fmla="*/ 4892268 h 5811774"/>
              <a:gd name="connsiteX33" fmla="*/ 3344800 w 3557714"/>
              <a:gd name="connsiteY33" fmla="*/ 4865903 h 5811774"/>
              <a:gd name="connsiteX34" fmla="*/ 3351429 w 3557714"/>
              <a:gd name="connsiteY34" fmla="*/ 4863693 h 5811774"/>
              <a:gd name="connsiteX35" fmla="*/ 3389529 w 3557714"/>
              <a:gd name="connsiteY35" fmla="*/ 4830014 h 5811774"/>
              <a:gd name="connsiteX36" fmla="*/ 3430525 w 3557714"/>
              <a:gd name="connsiteY36" fmla="*/ 4816068 h 5811774"/>
              <a:gd name="connsiteX37" fmla="*/ 3471520 w 3557714"/>
              <a:gd name="connsiteY37" fmla="*/ 4800600 h 5811774"/>
              <a:gd name="connsiteX38" fmla="*/ 3481045 w 3557714"/>
              <a:gd name="connsiteY38" fmla="*/ 4772025 h 5811774"/>
              <a:gd name="connsiteX39" fmla="*/ 3490570 w 3557714"/>
              <a:gd name="connsiteY39" fmla="*/ 4733925 h 5811774"/>
              <a:gd name="connsiteX40" fmla="*/ 3519145 w 3557714"/>
              <a:gd name="connsiteY40" fmla="*/ 4714875 h 5811774"/>
              <a:gd name="connsiteX41" fmla="*/ 3519145 w 3557714"/>
              <a:gd name="connsiteY41" fmla="*/ 4543425 h 5811774"/>
              <a:gd name="connsiteX42" fmla="*/ 3509620 w 3557714"/>
              <a:gd name="connsiteY42" fmla="*/ 4429125 h 5811774"/>
              <a:gd name="connsiteX43" fmla="*/ 3518307 w 3557714"/>
              <a:gd name="connsiteY43" fmla="*/ 4317035 h 5811774"/>
              <a:gd name="connsiteX44" fmla="*/ 3508782 w 3557714"/>
              <a:gd name="connsiteY44" fmla="*/ 4244568 h 5811774"/>
              <a:gd name="connsiteX45" fmla="*/ 3467786 w 3557714"/>
              <a:gd name="connsiteY45" fmla="*/ 4035705 h 5811774"/>
              <a:gd name="connsiteX46" fmla="*/ 3424581 w 3557714"/>
              <a:gd name="connsiteY46" fmla="*/ 3961714 h 5811774"/>
              <a:gd name="connsiteX47" fmla="*/ 3393796 w 3557714"/>
              <a:gd name="connsiteY47" fmla="*/ 3904564 h 5811774"/>
              <a:gd name="connsiteX48" fmla="*/ 3369641 w 3557714"/>
              <a:gd name="connsiteY48" fmla="*/ 3867150 h 5811774"/>
              <a:gd name="connsiteX49" fmla="*/ 3352800 w 3557714"/>
              <a:gd name="connsiteY49" fmla="*/ 3792474 h 5811774"/>
              <a:gd name="connsiteX50" fmla="*/ 3328645 w 3557714"/>
              <a:gd name="connsiteY50" fmla="*/ 3701644 h 5811774"/>
              <a:gd name="connsiteX51" fmla="*/ 3309595 w 3557714"/>
              <a:gd name="connsiteY51" fmla="*/ 3619500 h 5811774"/>
              <a:gd name="connsiteX52" fmla="*/ 3290545 w 3557714"/>
              <a:gd name="connsiteY52" fmla="*/ 3514725 h 5811774"/>
              <a:gd name="connsiteX53" fmla="*/ 3281020 w 3557714"/>
              <a:gd name="connsiteY53" fmla="*/ 3486150 h 5811774"/>
              <a:gd name="connsiteX54" fmla="*/ 3261970 w 3557714"/>
              <a:gd name="connsiteY54" fmla="*/ 3419475 h 5811774"/>
              <a:gd name="connsiteX55" fmla="*/ 3245816 w 3557714"/>
              <a:gd name="connsiteY55" fmla="*/ 3325749 h 5811774"/>
              <a:gd name="connsiteX56" fmla="*/ 3256026 w 3557714"/>
              <a:gd name="connsiteY56" fmla="*/ 3275228 h 5811774"/>
              <a:gd name="connsiteX57" fmla="*/ 3250921 w 3557714"/>
              <a:gd name="connsiteY57" fmla="*/ 3204134 h 5811774"/>
              <a:gd name="connsiteX58" fmla="*/ 3214345 w 3557714"/>
              <a:gd name="connsiteY58" fmla="*/ 3162300 h 5811774"/>
              <a:gd name="connsiteX59" fmla="*/ 3185770 w 3557714"/>
              <a:gd name="connsiteY59" fmla="*/ 3143250 h 5811774"/>
              <a:gd name="connsiteX60" fmla="*/ 3157195 w 3557714"/>
              <a:gd name="connsiteY60" fmla="*/ 3114675 h 5811774"/>
              <a:gd name="connsiteX61" fmla="*/ 3138145 w 3557714"/>
              <a:gd name="connsiteY61" fmla="*/ 3057525 h 5811774"/>
              <a:gd name="connsiteX62" fmla="*/ 3097149 w 3557714"/>
              <a:gd name="connsiteY62" fmla="*/ 2971800 h 5811774"/>
              <a:gd name="connsiteX63" fmla="*/ 3108884 w 3557714"/>
              <a:gd name="connsiteY63" fmla="*/ 2754934 h 5811774"/>
              <a:gd name="connsiteX64" fmla="*/ 3147670 w 3557714"/>
              <a:gd name="connsiteY64" fmla="*/ 2724150 h 5811774"/>
              <a:gd name="connsiteX65" fmla="*/ 3195295 w 3557714"/>
              <a:gd name="connsiteY65" fmla="*/ 2667000 h 5811774"/>
              <a:gd name="connsiteX66" fmla="*/ 3233395 w 3557714"/>
              <a:gd name="connsiteY66" fmla="*/ 2638425 h 5811774"/>
              <a:gd name="connsiteX67" fmla="*/ 3261970 w 3557714"/>
              <a:gd name="connsiteY67" fmla="*/ 2581275 h 5811774"/>
              <a:gd name="connsiteX68" fmla="*/ 3213659 w 3557714"/>
              <a:gd name="connsiteY68" fmla="*/ 2367306 h 5811774"/>
              <a:gd name="connsiteX69" fmla="*/ 3182874 w 3557714"/>
              <a:gd name="connsiteY69" fmla="*/ 2310841 h 5811774"/>
              <a:gd name="connsiteX70" fmla="*/ 3173350 w 3557714"/>
              <a:gd name="connsiteY70" fmla="*/ 2260321 h 5811774"/>
              <a:gd name="connsiteX71" fmla="*/ 3204820 w 3557714"/>
              <a:gd name="connsiteY71" fmla="*/ 2171700 h 5811774"/>
              <a:gd name="connsiteX72" fmla="*/ 3214345 w 3557714"/>
              <a:gd name="connsiteY72" fmla="*/ 2143125 h 5811774"/>
              <a:gd name="connsiteX73" fmla="*/ 3242920 w 3557714"/>
              <a:gd name="connsiteY73" fmla="*/ 2124075 h 5811774"/>
              <a:gd name="connsiteX74" fmla="*/ 3261970 w 3557714"/>
              <a:gd name="connsiteY74" fmla="*/ 2095500 h 5811774"/>
              <a:gd name="connsiteX75" fmla="*/ 3290545 w 3557714"/>
              <a:gd name="connsiteY75" fmla="*/ 2076450 h 5811774"/>
              <a:gd name="connsiteX76" fmla="*/ 3300070 w 3557714"/>
              <a:gd name="connsiteY76" fmla="*/ 2047875 h 5811774"/>
              <a:gd name="connsiteX77" fmla="*/ 3319120 w 3557714"/>
              <a:gd name="connsiteY77" fmla="*/ 2019300 h 5811774"/>
              <a:gd name="connsiteX78" fmla="*/ 3328645 w 3557714"/>
              <a:gd name="connsiteY78" fmla="*/ 1990725 h 5811774"/>
              <a:gd name="connsiteX79" fmla="*/ 3376270 w 3557714"/>
              <a:gd name="connsiteY79" fmla="*/ 1933575 h 5811774"/>
              <a:gd name="connsiteX80" fmla="*/ 3385795 w 3557714"/>
              <a:gd name="connsiteY80" fmla="*/ 1905000 h 5811774"/>
              <a:gd name="connsiteX81" fmla="*/ 3414370 w 3557714"/>
              <a:gd name="connsiteY81" fmla="*/ 1885950 h 5811774"/>
              <a:gd name="connsiteX82" fmla="*/ 3433420 w 3557714"/>
              <a:gd name="connsiteY82" fmla="*/ 1857375 h 5811774"/>
              <a:gd name="connsiteX83" fmla="*/ 3452470 w 3557714"/>
              <a:gd name="connsiteY83" fmla="*/ 1743075 h 5811774"/>
              <a:gd name="connsiteX84" fmla="*/ 3471520 w 3557714"/>
              <a:gd name="connsiteY84" fmla="*/ 1666875 h 5811774"/>
              <a:gd name="connsiteX85" fmla="*/ 3490570 w 3557714"/>
              <a:gd name="connsiteY85" fmla="*/ 1600200 h 5811774"/>
              <a:gd name="connsiteX86" fmla="*/ 3553511 w 3557714"/>
              <a:gd name="connsiteY86" fmla="*/ 1423645 h 5811774"/>
              <a:gd name="connsiteX87" fmla="*/ 3533776 w 3557714"/>
              <a:gd name="connsiteY87" fmla="*/ 1519428 h 5811774"/>
              <a:gd name="connsiteX88" fmla="*/ 3557245 w 3557714"/>
              <a:gd name="connsiteY88" fmla="*/ 1352550 h 5811774"/>
              <a:gd name="connsiteX89" fmla="*/ 3547720 w 3557714"/>
              <a:gd name="connsiteY89" fmla="*/ 1238250 h 5811774"/>
              <a:gd name="connsiteX90" fmla="*/ 3538195 w 3557714"/>
              <a:gd name="connsiteY90" fmla="*/ 1209675 h 5811774"/>
              <a:gd name="connsiteX91" fmla="*/ 3452470 w 3557714"/>
              <a:gd name="connsiteY91" fmla="*/ 1104900 h 5811774"/>
              <a:gd name="connsiteX92" fmla="*/ 3423895 w 3557714"/>
              <a:gd name="connsiteY92" fmla="*/ 1047750 h 5811774"/>
              <a:gd name="connsiteX93" fmla="*/ 3385795 w 3557714"/>
              <a:gd name="connsiteY93" fmla="*/ 971550 h 5811774"/>
              <a:gd name="connsiteX94" fmla="*/ 3347009 w 3557714"/>
              <a:gd name="connsiteY94" fmla="*/ 857250 h 5811774"/>
              <a:gd name="connsiteX95" fmla="*/ 3308909 w 3557714"/>
              <a:gd name="connsiteY95" fmla="*/ 786156 h 5811774"/>
              <a:gd name="connsiteX96" fmla="*/ 3281020 w 3557714"/>
              <a:gd name="connsiteY96" fmla="*/ 714375 h 5811774"/>
              <a:gd name="connsiteX97" fmla="*/ 3252445 w 3557714"/>
              <a:gd name="connsiteY97" fmla="*/ 685800 h 5811774"/>
              <a:gd name="connsiteX98" fmla="*/ 3223870 w 3557714"/>
              <a:gd name="connsiteY98" fmla="*/ 647700 h 5811774"/>
              <a:gd name="connsiteX99" fmla="*/ 3185770 w 3557714"/>
              <a:gd name="connsiteY99" fmla="*/ 590550 h 5811774"/>
              <a:gd name="connsiteX100" fmla="*/ 3166720 w 3557714"/>
              <a:gd name="connsiteY100" fmla="*/ 561975 h 5811774"/>
              <a:gd name="connsiteX101" fmla="*/ 3109570 w 3557714"/>
              <a:gd name="connsiteY101" fmla="*/ 504825 h 5811774"/>
              <a:gd name="connsiteX102" fmla="*/ 3071470 w 3557714"/>
              <a:gd name="connsiteY102" fmla="*/ 457200 h 5811774"/>
              <a:gd name="connsiteX103" fmla="*/ 3061945 w 3557714"/>
              <a:gd name="connsiteY103" fmla="*/ 428625 h 5811774"/>
              <a:gd name="connsiteX104" fmla="*/ 3014320 w 3557714"/>
              <a:gd name="connsiteY104" fmla="*/ 371475 h 5811774"/>
              <a:gd name="connsiteX105" fmla="*/ 2976220 w 3557714"/>
              <a:gd name="connsiteY105" fmla="*/ 323850 h 5811774"/>
              <a:gd name="connsiteX106" fmla="*/ 2823820 w 3557714"/>
              <a:gd name="connsiteY106" fmla="*/ 314325 h 5811774"/>
              <a:gd name="connsiteX107" fmla="*/ 2795245 w 3557714"/>
              <a:gd name="connsiteY107" fmla="*/ 295275 h 5811774"/>
              <a:gd name="connsiteX108" fmla="*/ 2747620 w 3557714"/>
              <a:gd name="connsiteY108" fmla="*/ 247650 h 5811774"/>
              <a:gd name="connsiteX109" fmla="*/ 2740990 w 3557714"/>
              <a:gd name="connsiteY109" fmla="*/ 183185 h 5811774"/>
              <a:gd name="connsiteX110" fmla="*/ 2729256 w 3557714"/>
              <a:gd name="connsiteY110" fmla="*/ 145085 h 5811774"/>
              <a:gd name="connsiteX111" fmla="*/ 2669210 w 3557714"/>
              <a:gd name="connsiteY111" fmla="*/ 73305 h 5811774"/>
              <a:gd name="connsiteX112" fmla="*/ 2614270 w 3557714"/>
              <a:gd name="connsiteY112" fmla="*/ 19050 h 5811774"/>
              <a:gd name="connsiteX113" fmla="*/ 2585695 w 3557714"/>
              <a:gd name="connsiteY113" fmla="*/ 9525 h 5811774"/>
              <a:gd name="connsiteX114" fmla="*/ 2290420 w 3557714"/>
              <a:gd name="connsiteY114" fmla="*/ 0 h 5811774"/>
              <a:gd name="connsiteX115" fmla="*/ 2233270 w 3557714"/>
              <a:gd name="connsiteY115" fmla="*/ 9525 h 581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557714" h="5811774">
                <a:moveTo>
                  <a:pt x="0" y="5811774"/>
                </a:moveTo>
                <a:lnTo>
                  <a:pt x="185395" y="5802249"/>
                </a:lnTo>
                <a:cubicBezTo>
                  <a:pt x="225819" y="5799557"/>
                  <a:pt x="225934" y="5802706"/>
                  <a:pt x="242545" y="5795619"/>
                </a:cubicBezTo>
                <a:cubicBezTo>
                  <a:pt x="259157" y="5788532"/>
                  <a:pt x="203172" y="5814324"/>
                  <a:pt x="285064" y="5759729"/>
                </a:cubicBezTo>
                <a:cubicBezTo>
                  <a:pt x="288239" y="5740679"/>
                  <a:pt x="300546" y="5736006"/>
                  <a:pt x="309220" y="5724525"/>
                </a:cubicBezTo>
                <a:cubicBezTo>
                  <a:pt x="317894" y="5713044"/>
                  <a:pt x="327699" y="5703291"/>
                  <a:pt x="337110" y="5690845"/>
                </a:cubicBezTo>
                <a:cubicBezTo>
                  <a:pt x="346521" y="5678399"/>
                  <a:pt x="363475" y="5661077"/>
                  <a:pt x="365685" y="5649850"/>
                </a:cubicBezTo>
                <a:cubicBezTo>
                  <a:pt x="374152" y="5582117"/>
                  <a:pt x="401206" y="5595226"/>
                  <a:pt x="411099" y="5576544"/>
                </a:cubicBezTo>
                <a:cubicBezTo>
                  <a:pt x="420992" y="5557862"/>
                  <a:pt x="411976" y="5553011"/>
                  <a:pt x="425044" y="5537758"/>
                </a:cubicBezTo>
                <a:cubicBezTo>
                  <a:pt x="438112" y="5522505"/>
                  <a:pt x="472301" y="5490413"/>
                  <a:pt x="489510" y="5485028"/>
                </a:cubicBezTo>
                <a:cubicBezTo>
                  <a:pt x="506719" y="5479643"/>
                  <a:pt x="517068" y="5503634"/>
                  <a:pt x="528295" y="5505450"/>
                </a:cubicBezTo>
                <a:cubicBezTo>
                  <a:pt x="539522" y="5507266"/>
                  <a:pt x="546880" y="5496924"/>
                  <a:pt x="556870" y="5495925"/>
                </a:cubicBezTo>
                <a:cubicBezTo>
                  <a:pt x="610670" y="5490545"/>
                  <a:pt x="664820" y="5489575"/>
                  <a:pt x="718795" y="5486400"/>
                </a:cubicBezTo>
                <a:cubicBezTo>
                  <a:pt x="728320" y="5480050"/>
                  <a:pt x="733933" y="5479796"/>
                  <a:pt x="747370" y="5467350"/>
                </a:cubicBezTo>
                <a:cubicBezTo>
                  <a:pt x="760807" y="5454904"/>
                  <a:pt x="783540" y="5422582"/>
                  <a:pt x="799415" y="5411724"/>
                </a:cubicBezTo>
                <a:cubicBezTo>
                  <a:pt x="815290" y="5400866"/>
                  <a:pt x="833095" y="5405374"/>
                  <a:pt x="842620" y="5402199"/>
                </a:cubicBezTo>
                <a:cubicBezTo>
                  <a:pt x="848970" y="5392674"/>
                  <a:pt x="801599" y="5396077"/>
                  <a:pt x="861670" y="5388254"/>
                </a:cubicBezTo>
                <a:cubicBezTo>
                  <a:pt x="921741" y="5380431"/>
                  <a:pt x="842824" y="5367267"/>
                  <a:pt x="1203046" y="5355260"/>
                </a:cubicBezTo>
                <a:cubicBezTo>
                  <a:pt x="1222096" y="5348910"/>
                  <a:pt x="1195071" y="5328298"/>
                  <a:pt x="1201675" y="5321580"/>
                </a:cubicBezTo>
                <a:cubicBezTo>
                  <a:pt x="1208279" y="5314862"/>
                  <a:pt x="1226313" y="5323992"/>
                  <a:pt x="1242670" y="5314950"/>
                </a:cubicBezTo>
                <a:cubicBezTo>
                  <a:pt x="1259027" y="5305908"/>
                  <a:pt x="1288822" y="5280508"/>
                  <a:pt x="1299820" y="5267325"/>
                </a:cubicBezTo>
                <a:cubicBezTo>
                  <a:pt x="1310818" y="5254142"/>
                  <a:pt x="1295960" y="5239029"/>
                  <a:pt x="1308660" y="5235854"/>
                </a:cubicBezTo>
                <a:cubicBezTo>
                  <a:pt x="1337235" y="5216804"/>
                  <a:pt x="1319937" y="5199710"/>
                  <a:pt x="1334338" y="5180914"/>
                </a:cubicBezTo>
                <a:cubicBezTo>
                  <a:pt x="1348739" y="5162118"/>
                  <a:pt x="1369072" y="5137480"/>
                  <a:pt x="1395069" y="5123078"/>
                </a:cubicBezTo>
                <a:cubicBezTo>
                  <a:pt x="1421066" y="5108676"/>
                  <a:pt x="1435093" y="5098832"/>
                  <a:pt x="1490320" y="5094504"/>
                </a:cubicBezTo>
                <a:cubicBezTo>
                  <a:pt x="1668367" y="5099189"/>
                  <a:pt x="1804302" y="5214861"/>
                  <a:pt x="1875739" y="5237911"/>
                </a:cubicBezTo>
                <a:cubicBezTo>
                  <a:pt x="1947177" y="5260961"/>
                  <a:pt x="1909420" y="5229631"/>
                  <a:pt x="1918945" y="5232806"/>
                </a:cubicBezTo>
                <a:cubicBezTo>
                  <a:pt x="2233270" y="5212562"/>
                  <a:pt x="2510732" y="5280185"/>
                  <a:pt x="2686355" y="5237911"/>
                </a:cubicBezTo>
                <a:cubicBezTo>
                  <a:pt x="2865743" y="5194731"/>
                  <a:pt x="2904097" y="5137125"/>
                  <a:pt x="2995270" y="5105400"/>
                </a:cubicBezTo>
                <a:cubicBezTo>
                  <a:pt x="3086444" y="5073676"/>
                  <a:pt x="3032368" y="5080089"/>
                  <a:pt x="3233396" y="5047564"/>
                </a:cubicBezTo>
                <a:cubicBezTo>
                  <a:pt x="3225116" y="4991938"/>
                  <a:pt x="3233052" y="5006174"/>
                  <a:pt x="3237814" y="4990414"/>
                </a:cubicBezTo>
                <a:cubicBezTo>
                  <a:pt x="3242576" y="4974654"/>
                  <a:pt x="3247682" y="4969358"/>
                  <a:pt x="3261970" y="4953000"/>
                </a:cubicBezTo>
                <a:cubicBezTo>
                  <a:pt x="3276258" y="4936642"/>
                  <a:pt x="3298140" y="4895443"/>
                  <a:pt x="3323540" y="4892268"/>
                </a:cubicBezTo>
                <a:cubicBezTo>
                  <a:pt x="3333065" y="4885918"/>
                  <a:pt x="3340152" y="4870665"/>
                  <a:pt x="3344800" y="4865903"/>
                </a:cubicBezTo>
                <a:cubicBezTo>
                  <a:pt x="3349448" y="4861141"/>
                  <a:pt x="3343974" y="4869675"/>
                  <a:pt x="3351429" y="4863693"/>
                </a:cubicBezTo>
                <a:cubicBezTo>
                  <a:pt x="3358884" y="4857712"/>
                  <a:pt x="3376829" y="4836364"/>
                  <a:pt x="3389529" y="4830014"/>
                </a:cubicBezTo>
                <a:cubicBezTo>
                  <a:pt x="3395879" y="4820489"/>
                  <a:pt x="3416860" y="4820970"/>
                  <a:pt x="3430525" y="4816068"/>
                </a:cubicBezTo>
                <a:cubicBezTo>
                  <a:pt x="3444190" y="4811166"/>
                  <a:pt x="3463100" y="4807940"/>
                  <a:pt x="3471520" y="4800600"/>
                </a:cubicBezTo>
                <a:cubicBezTo>
                  <a:pt x="3479940" y="4793260"/>
                  <a:pt x="3478287" y="4781679"/>
                  <a:pt x="3481045" y="4772025"/>
                </a:cubicBezTo>
                <a:cubicBezTo>
                  <a:pt x="3484641" y="4759438"/>
                  <a:pt x="3483308" y="4744817"/>
                  <a:pt x="3490570" y="4733925"/>
                </a:cubicBezTo>
                <a:cubicBezTo>
                  <a:pt x="3496920" y="4724400"/>
                  <a:pt x="3509620" y="4721225"/>
                  <a:pt x="3519145" y="4714875"/>
                </a:cubicBezTo>
                <a:cubicBezTo>
                  <a:pt x="3543569" y="4641603"/>
                  <a:pt x="3530264" y="4693538"/>
                  <a:pt x="3519145" y="4543425"/>
                </a:cubicBezTo>
                <a:cubicBezTo>
                  <a:pt x="3516321" y="4505297"/>
                  <a:pt x="3509760" y="4466857"/>
                  <a:pt x="3509620" y="4429125"/>
                </a:cubicBezTo>
                <a:cubicBezTo>
                  <a:pt x="3509480" y="4391393"/>
                  <a:pt x="3518447" y="4347794"/>
                  <a:pt x="3518307" y="4317035"/>
                </a:cubicBezTo>
                <a:cubicBezTo>
                  <a:pt x="3518167" y="4286276"/>
                  <a:pt x="3511957" y="4254093"/>
                  <a:pt x="3508782" y="4244568"/>
                </a:cubicBezTo>
                <a:cubicBezTo>
                  <a:pt x="3502381" y="4110138"/>
                  <a:pt x="3481820" y="4082847"/>
                  <a:pt x="3467786" y="4035705"/>
                </a:cubicBezTo>
                <a:cubicBezTo>
                  <a:pt x="3453752" y="3988563"/>
                  <a:pt x="3436913" y="3983571"/>
                  <a:pt x="3424581" y="3961714"/>
                </a:cubicBezTo>
                <a:cubicBezTo>
                  <a:pt x="3412249" y="3939857"/>
                  <a:pt x="3402953" y="3920325"/>
                  <a:pt x="3393796" y="3904564"/>
                </a:cubicBezTo>
                <a:cubicBezTo>
                  <a:pt x="3384639" y="3888803"/>
                  <a:pt x="3376474" y="3885832"/>
                  <a:pt x="3369641" y="3867150"/>
                </a:cubicBezTo>
                <a:cubicBezTo>
                  <a:pt x="3362808" y="3848468"/>
                  <a:pt x="3359633" y="3820058"/>
                  <a:pt x="3352800" y="3792474"/>
                </a:cubicBezTo>
                <a:cubicBezTo>
                  <a:pt x="3345967" y="3764890"/>
                  <a:pt x="3335846" y="3730473"/>
                  <a:pt x="3328645" y="3701644"/>
                </a:cubicBezTo>
                <a:cubicBezTo>
                  <a:pt x="3321444" y="3672815"/>
                  <a:pt x="3315945" y="3650653"/>
                  <a:pt x="3309595" y="3619500"/>
                </a:cubicBezTo>
                <a:cubicBezTo>
                  <a:pt x="3303245" y="3588347"/>
                  <a:pt x="3303376" y="3559635"/>
                  <a:pt x="3290545" y="3514725"/>
                </a:cubicBezTo>
                <a:cubicBezTo>
                  <a:pt x="3287787" y="3505071"/>
                  <a:pt x="3283778" y="3495804"/>
                  <a:pt x="3281020" y="3486150"/>
                </a:cubicBezTo>
                <a:cubicBezTo>
                  <a:pt x="3278119" y="3475995"/>
                  <a:pt x="3267837" y="3446208"/>
                  <a:pt x="3261970" y="3419475"/>
                </a:cubicBezTo>
                <a:cubicBezTo>
                  <a:pt x="3256103" y="3392742"/>
                  <a:pt x="3246807" y="3349790"/>
                  <a:pt x="3245816" y="3325749"/>
                </a:cubicBezTo>
                <a:cubicBezTo>
                  <a:pt x="3244825" y="3301708"/>
                  <a:pt x="3255175" y="3295497"/>
                  <a:pt x="3256026" y="3275228"/>
                </a:cubicBezTo>
                <a:cubicBezTo>
                  <a:pt x="3256877" y="3254959"/>
                  <a:pt x="3257868" y="3222955"/>
                  <a:pt x="3250921" y="3204134"/>
                </a:cubicBezTo>
                <a:cubicBezTo>
                  <a:pt x="3243974" y="3185313"/>
                  <a:pt x="3225204" y="3172447"/>
                  <a:pt x="3214345" y="3162300"/>
                </a:cubicBezTo>
                <a:cubicBezTo>
                  <a:pt x="3203486" y="3152153"/>
                  <a:pt x="3194564" y="3150579"/>
                  <a:pt x="3185770" y="3143250"/>
                </a:cubicBezTo>
                <a:cubicBezTo>
                  <a:pt x="3175422" y="3134626"/>
                  <a:pt x="3166720" y="3124200"/>
                  <a:pt x="3157195" y="3114675"/>
                </a:cubicBezTo>
                <a:cubicBezTo>
                  <a:pt x="3150845" y="3095625"/>
                  <a:pt x="3148153" y="3081338"/>
                  <a:pt x="3138145" y="3057525"/>
                </a:cubicBezTo>
                <a:cubicBezTo>
                  <a:pt x="3128137" y="3033712"/>
                  <a:pt x="3112781" y="3018697"/>
                  <a:pt x="3097149" y="2971800"/>
                </a:cubicBezTo>
                <a:cubicBezTo>
                  <a:pt x="3102704" y="2888475"/>
                  <a:pt x="3100464" y="2796209"/>
                  <a:pt x="3108884" y="2754934"/>
                </a:cubicBezTo>
                <a:cubicBezTo>
                  <a:pt x="3117304" y="2713659"/>
                  <a:pt x="3133268" y="2738806"/>
                  <a:pt x="3147670" y="2724150"/>
                </a:cubicBezTo>
                <a:cubicBezTo>
                  <a:pt x="3162072" y="2709494"/>
                  <a:pt x="3179792" y="2680289"/>
                  <a:pt x="3195295" y="2667000"/>
                </a:cubicBezTo>
                <a:cubicBezTo>
                  <a:pt x="3207348" y="2656669"/>
                  <a:pt x="3222170" y="2649650"/>
                  <a:pt x="3233395" y="2638425"/>
                </a:cubicBezTo>
                <a:cubicBezTo>
                  <a:pt x="3251859" y="2619961"/>
                  <a:pt x="3254223" y="2604516"/>
                  <a:pt x="3261970" y="2581275"/>
                </a:cubicBezTo>
                <a:cubicBezTo>
                  <a:pt x="3261150" y="2570617"/>
                  <a:pt x="3237021" y="2402278"/>
                  <a:pt x="3213659" y="2367306"/>
                </a:cubicBezTo>
                <a:cubicBezTo>
                  <a:pt x="3181750" y="2319539"/>
                  <a:pt x="3189592" y="2328672"/>
                  <a:pt x="3182874" y="2310841"/>
                </a:cubicBezTo>
                <a:cubicBezTo>
                  <a:pt x="3176156" y="2293010"/>
                  <a:pt x="3176525" y="2269846"/>
                  <a:pt x="3173350" y="2260321"/>
                </a:cubicBezTo>
                <a:cubicBezTo>
                  <a:pt x="3176525" y="2238096"/>
                  <a:pt x="3197988" y="2191233"/>
                  <a:pt x="3204820" y="2171700"/>
                </a:cubicBezTo>
                <a:cubicBezTo>
                  <a:pt x="3211652" y="2152167"/>
                  <a:pt x="3208073" y="2150965"/>
                  <a:pt x="3214345" y="2143125"/>
                </a:cubicBezTo>
                <a:cubicBezTo>
                  <a:pt x="3221496" y="2134186"/>
                  <a:pt x="3233395" y="2130425"/>
                  <a:pt x="3242920" y="2124075"/>
                </a:cubicBezTo>
                <a:cubicBezTo>
                  <a:pt x="3249270" y="2114550"/>
                  <a:pt x="3253875" y="2103595"/>
                  <a:pt x="3261970" y="2095500"/>
                </a:cubicBezTo>
                <a:cubicBezTo>
                  <a:pt x="3270065" y="2087405"/>
                  <a:pt x="3283394" y="2085389"/>
                  <a:pt x="3290545" y="2076450"/>
                </a:cubicBezTo>
                <a:cubicBezTo>
                  <a:pt x="3296817" y="2068610"/>
                  <a:pt x="3295580" y="2056855"/>
                  <a:pt x="3300070" y="2047875"/>
                </a:cubicBezTo>
                <a:cubicBezTo>
                  <a:pt x="3305190" y="2037636"/>
                  <a:pt x="3314000" y="2029539"/>
                  <a:pt x="3319120" y="2019300"/>
                </a:cubicBezTo>
                <a:cubicBezTo>
                  <a:pt x="3323610" y="2010320"/>
                  <a:pt x="3324155" y="1999705"/>
                  <a:pt x="3328645" y="1990725"/>
                </a:cubicBezTo>
                <a:cubicBezTo>
                  <a:pt x="3341906" y="1964203"/>
                  <a:pt x="3355204" y="1954641"/>
                  <a:pt x="3376270" y="1933575"/>
                </a:cubicBezTo>
                <a:cubicBezTo>
                  <a:pt x="3379445" y="1924050"/>
                  <a:pt x="3379523" y="1912840"/>
                  <a:pt x="3385795" y="1905000"/>
                </a:cubicBezTo>
                <a:cubicBezTo>
                  <a:pt x="3392946" y="1896061"/>
                  <a:pt x="3406275" y="1894045"/>
                  <a:pt x="3414370" y="1885950"/>
                </a:cubicBezTo>
                <a:cubicBezTo>
                  <a:pt x="3422465" y="1877855"/>
                  <a:pt x="3427070" y="1866900"/>
                  <a:pt x="3433420" y="1857375"/>
                </a:cubicBezTo>
                <a:cubicBezTo>
                  <a:pt x="3439770" y="1819275"/>
                  <a:pt x="3444895" y="1780950"/>
                  <a:pt x="3452470" y="1743075"/>
                </a:cubicBezTo>
                <a:cubicBezTo>
                  <a:pt x="3457605" y="1717402"/>
                  <a:pt x="3465170" y="1692275"/>
                  <a:pt x="3471520" y="1666875"/>
                </a:cubicBezTo>
                <a:cubicBezTo>
                  <a:pt x="3483480" y="1619035"/>
                  <a:pt x="3476905" y="1641194"/>
                  <a:pt x="3490570" y="1600200"/>
                </a:cubicBezTo>
                <a:cubicBezTo>
                  <a:pt x="3541734" y="1505655"/>
                  <a:pt x="3546310" y="1437107"/>
                  <a:pt x="3553511" y="1423645"/>
                </a:cubicBezTo>
                <a:cubicBezTo>
                  <a:pt x="3560712" y="1410183"/>
                  <a:pt x="3533671" y="1531293"/>
                  <a:pt x="3533776" y="1519428"/>
                </a:cubicBezTo>
                <a:cubicBezTo>
                  <a:pt x="3534398" y="1449057"/>
                  <a:pt x="3554921" y="1399413"/>
                  <a:pt x="3557245" y="1352550"/>
                </a:cubicBezTo>
                <a:cubicBezTo>
                  <a:pt x="3559569" y="1305687"/>
                  <a:pt x="3552773" y="1276147"/>
                  <a:pt x="3547720" y="1238250"/>
                </a:cubicBezTo>
                <a:cubicBezTo>
                  <a:pt x="3546393" y="1228298"/>
                  <a:pt x="3543585" y="1218146"/>
                  <a:pt x="3538195" y="1209675"/>
                </a:cubicBezTo>
                <a:cubicBezTo>
                  <a:pt x="3500143" y="1149879"/>
                  <a:pt x="3491964" y="1144394"/>
                  <a:pt x="3452470" y="1104900"/>
                </a:cubicBezTo>
                <a:cubicBezTo>
                  <a:pt x="3433156" y="1046957"/>
                  <a:pt x="3455548" y="1105781"/>
                  <a:pt x="3423895" y="1047750"/>
                </a:cubicBezTo>
                <a:cubicBezTo>
                  <a:pt x="3410297" y="1022819"/>
                  <a:pt x="3398609" y="1003300"/>
                  <a:pt x="3385795" y="971550"/>
                </a:cubicBezTo>
                <a:cubicBezTo>
                  <a:pt x="3372981" y="939800"/>
                  <a:pt x="3359823" y="888149"/>
                  <a:pt x="3347009" y="857250"/>
                </a:cubicBezTo>
                <a:cubicBezTo>
                  <a:pt x="3334195" y="826351"/>
                  <a:pt x="3319907" y="809969"/>
                  <a:pt x="3308909" y="786156"/>
                </a:cubicBezTo>
                <a:cubicBezTo>
                  <a:pt x="3297911" y="762344"/>
                  <a:pt x="3290431" y="731101"/>
                  <a:pt x="3281020" y="714375"/>
                </a:cubicBezTo>
                <a:cubicBezTo>
                  <a:pt x="3271609" y="697649"/>
                  <a:pt x="3260527" y="696576"/>
                  <a:pt x="3252445" y="685800"/>
                </a:cubicBezTo>
                <a:cubicBezTo>
                  <a:pt x="3242920" y="673100"/>
                  <a:pt x="3232974" y="660705"/>
                  <a:pt x="3223870" y="647700"/>
                </a:cubicBezTo>
                <a:cubicBezTo>
                  <a:pt x="3210740" y="628943"/>
                  <a:pt x="3198470" y="609600"/>
                  <a:pt x="3185770" y="590550"/>
                </a:cubicBezTo>
                <a:cubicBezTo>
                  <a:pt x="3179420" y="581025"/>
                  <a:pt x="3174815" y="570070"/>
                  <a:pt x="3166720" y="561975"/>
                </a:cubicBezTo>
                <a:lnTo>
                  <a:pt x="3109570" y="504825"/>
                </a:lnTo>
                <a:cubicBezTo>
                  <a:pt x="3085629" y="433001"/>
                  <a:pt x="3120709" y="518748"/>
                  <a:pt x="3071470" y="457200"/>
                </a:cubicBezTo>
                <a:cubicBezTo>
                  <a:pt x="3065198" y="449360"/>
                  <a:pt x="3067514" y="436979"/>
                  <a:pt x="3061945" y="428625"/>
                </a:cubicBezTo>
                <a:cubicBezTo>
                  <a:pt x="3019814" y="365428"/>
                  <a:pt x="3045483" y="433801"/>
                  <a:pt x="3014320" y="371475"/>
                </a:cubicBezTo>
                <a:cubicBezTo>
                  <a:pt x="3002985" y="348804"/>
                  <a:pt x="3011086" y="329355"/>
                  <a:pt x="2976220" y="323850"/>
                </a:cubicBezTo>
                <a:cubicBezTo>
                  <a:pt x="2925944" y="315912"/>
                  <a:pt x="2874620" y="317500"/>
                  <a:pt x="2823820" y="314325"/>
                </a:cubicBezTo>
                <a:cubicBezTo>
                  <a:pt x="2814295" y="307975"/>
                  <a:pt x="2803340" y="303370"/>
                  <a:pt x="2795245" y="295275"/>
                </a:cubicBezTo>
                <a:cubicBezTo>
                  <a:pt x="2731745" y="231775"/>
                  <a:pt x="2823820" y="298450"/>
                  <a:pt x="2747620" y="247650"/>
                </a:cubicBezTo>
                <a:cubicBezTo>
                  <a:pt x="2730156" y="195259"/>
                  <a:pt x="2744051" y="200279"/>
                  <a:pt x="2740990" y="183185"/>
                </a:cubicBezTo>
                <a:cubicBezTo>
                  <a:pt x="2737929" y="166091"/>
                  <a:pt x="2741219" y="163398"/>
                  <a:pt x="2729256" y="145085"/>
                </a:cubicBezTo>
                <a:cubicBezTo>
                  <a:pt x="2717293" y="126772"/>
                  <a:pt x="2688374" y="94311"/>
                  <a:pt x="2669210" y="73305"/>
                </a:cubicBezTo>
                <a:cubicBezTo>
                  <a:pt x="2650046" y="52299"/>
                  <a:pt x="2628189" y="29680"/>
                  <a:pt x="2614270" y="19050"/>
                </a:cubicBezTo>
                <a:cubicBezTo>
                  <a:pt x="2600351" y="8420"/>
                  <a:pt x="2595718" y="10115"/>
                  <a:pt x="2585695" y="9525"/>
                </a:cubicBezTo>
                <a:cubicBezTo>
                  <a:pt x="2487389" y="3742"/>
                  <a:pt x="2388845" y="3175"/>
                  <a:pt x="2290420" y="0"/>
                </a:cubicBezTo>
                <a:lnTo>
                  <a:pt x="2233270" y="952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30" name="Freeform 29"/>
          <p:cNvSpPr/>
          <p:nvPr/>
        </p:nvSpPr>
        <p:spPr>
          <a:xfrm>
            <a:off x="6553200" y="3733800"/>
            <a:ext cx="2133600" cy="9525000"/>
          </a:xfrm>
          <a:custGeom>
            <a:avLst/>
            <a:gdLst>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359939 w 1230447"/>
              <a:gd name="connsiteY74" fmla="*/ 3489350 h 4886553"/>
              <a:gd name="connsiteX75" fmla="*/ 433091 w 1230447"/>
              <a:gd name="connsiteY75" fmla="*/ 3518611 h 4886553"/>
              <a:gd name="connsiteX76" fmla="*/ 484297 w 1230447"/>
              <a:gd name="connsiteY76" fmla="*/ 3547872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433091 w 1230447"/>
              <a:gd name="connsiteY75" fmla="*/ 3518611 h 4886553"/>
              <a:gd name="connsiteX76" fmla="*/ 484297 w 1230447"/>
              <a:gd name="connsiteY76" fmla="*/ 3547872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433091 w 1230447"/>
              <a:gd name="connsiteY75" fmla="*/ 3518611 h 4886553"/>
              <a:gd name="connsiteX76" fmla="*/ 308732 w 1230447"/>
              <a:gd name="connsiteY76" fmla="*/ 3694176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469667 w 1230447"/>
              <a:gd name="connsiteY77" fmla="*/ 3613708 h 4886553"/>
              <a:gd name="connsiteX78" fmla="*/ 455036 w 1230447"/>
              <a:gd name="connsiteY78" fmla="*/ 3628339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469667 w 1230447"/>
              <a:gd name="connsiteY77" fmla="*/ 3613708 h 4886553"/>
              <a:gd name="connsiteX78" fmla="*/ 301416 w 1230447"/>
              <a:gd name="connsiteY78" fmla="*/ 3723437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418460 w 1230447"/>
              <a:gd name="connsiteY79" fmla="*/ 3679545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9939 w 1230447"/>
              <a:gd name="connsiteY80" fmla="*/ 3701491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23363 w 1230447"/>
              <a:gd name="connsiteY91" fmla="*/ 444764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61463 w 1230447"/>
              <a:gd name="connsiteY91" fmla="*/ 4441291 h 4886553"/>
              <a:gd name="connsiteX92" fmla="*/ 345308 w 1230447"/>
              <a:gd name="connsiteY92" fmla="*/ 4542739 h 4886553"/>
              <a:gd name="connsiteX93" fmla="*/ 359939 w 1230447"/>
              <a:gd name="connsiteY93" fmla="*/ 4579315 h 4886553"/>
              <a:gd name="connsiteX94" fmla="*/ 374569 w 1230447"/>
              <a:gd name="connsiteY94" fmla="*/ 4659782 h 4886553"/>
              <a:gd name="connsiteX95" fmla="*/ 389199 w 1230447"/>
              <a:gd name="connsiteY95" fmla="*/ 4681728 h 4886553"/>
              <a:gd name="connsiteX96" fmla="*/ 396515 w 1230447"/>
              <a:gd name="connsiteY96" fmla="*/ 4710988 h 4886553"/>
              <a:gd name="connsiteX97" fmla="*/ 425775 w 1230447"/>
              <a:gd name="connsiteY97" fmla="*/ 4784140 h 4886553"/>
              <a:gd name="connsiteX98" fmla="*/ 455036 w 1230447"/>
              <a:gd name="connsiteY98" fmla="*/ 4828032 h 4886553"/>
              <a:gd name="connsiteX99" fmla="*/ 462351 w 1230447"/>
              <a:gd name="connsiteY99" fmla="*/ 4864608 h 4886553"/>
              <a:gd name="connsiteX100" fmla="*/ 484297 w 1230447"/>
              <a:gd name="connsiteY100" fmla="*/ 4871923 h 4886553"/>
              <a:gd name="connsiteX101" fmla="*/ 506243 w 1230447"/>
              <a:gd name="connsiteY101"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294102 w 1230447"/>
              <a:gd name="connsiteY90" fmla="*/ 4418380 h 4886553"/>
              <a:gd name="connsiteX91" fmla="*/ 332405 w 1230447"/>
              <a:gd name="connsiteY91" fmla="*/ 4394352 h 4886553"/>
              <a:gd name="connsiteX92" fmla="*/ 361463 w 1230447"/>
              <a:gd name="connsiteY92" fmla="*/ 4441291 h 4886553"/>
              <a:gd name="connsiteX93" fmla="*/ 345308 w 1230447"/>
              <a:gd name="connsiteY93" fmla="*/ 454273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45308 w 1230447"/>
              <a:gd name="connsiteY93" fmla="*/ 454273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08732 w 1230447"/>
              <a:gd name="connsiteY76" fmla="*/ 369417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35580 w 1230447"/>
              <a:gd name="connsiteY73" fmla="*/ 34747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216530 w 1230447"/>
              <a:gd name="connsiteY73" fmla="*/ 34747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42895 w 1230447"/>
              <a:gd name="connsiteY71" fmla="*/ 359176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50211 w 1230447"/>
              <a:gd name="connsiteY70" fmla="*/ 36356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42895 w 1230447"/>
              <a:gd name="connsiteY69" fmla="*/ 36576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287345 w 1230447"/>
              <a:gd name="connsiteY69" fmla="*/ 362585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79471 w 1230447"/>
              <a:gd name="connsiteY75" fmla="*/ 365760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28678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294101 w 1230447"/>
              <a:gd name="connsiteY79" fmla="*/ 373075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01416 w 1230447"/>
              <a:gd name="connsiteY78" fmla="*/ 3723437 h 4886553"/>
              <a:gd name="connsiteX79" fmla="*/ 338551 w 1230447"/>
              <a:gd name="connsiteY79" fmla="*/ 37371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701491 h 4886553"/>
              <a:gd name="connsiteX78" fmla="*/ 314116 w 1230447"/>
              <a:gd name="connsiteY78" fmla="*/ 3653587 h 4886553"/>
              <a:gd name="connsiteX79" fmla="*/ 338551 w 1230447"/>
              <a:gd name="connsiteY79" fmla="*/ 37371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7371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608655 w 1230447"/>
              <a:gd name="connsiteY36" fmla="*/ 19312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5026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5026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06089 w 1230447"/>
              <a:gd name="connsiteY12" fmla="*/ 68762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25139 w 1230447"/>
              <a:gd name="connsiteY12" fmla="*/ 681278 h 4886553"/>
              <a:gd name="connsiteX13" fmla="*/ 112803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084143 w 1230447"/>
              <a:gd name="connsiteY11" fmla="*/ 62179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69513 w 1230447"/>
              <a:gd name="connsiteY10" fmla="*/ 6071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191130 w 1230447"/>
              <a:gd name="connsiteY73" fmla="*/ 35001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199004 w 1230447"/>
              <a:gd name="connsiteY72" fmla="*/ 35186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35580 w 1230447"/>
              <a:gd name="connsiteY68" fmla="*/ 35844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06319 w 1230447"/>
              <a:gd name="connsiteY66" fmla="*/ 34893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69743 w 1230447"/>
              <a:gd name="connsiteY65" fmla="*/ 33649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40483 w 1230447"/>
              <a:gd name="connsiteY64" fmla="*/ 330647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11222 w 1230447"/>
              <a:gd name="connsiteY63" fmla="*/ 325526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60780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65495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15893 w 1230447"/>
              <a:gd name="connsiteY11" fmla="*/ 615442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75411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50211 w 1230447"/>
              <a:gd name="connsiteY44" fmla="*/ 2209190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264841 w 1230447"/>
              <a:gd name="connsiteY43" fmla="*/ 2187244 h 4886553"/>
              <a:gd name="connsiteX44" fmla="*/ 280356 w 1230447"/>
              <a:gd name="connsiteY44" fmla="*/ 2214214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30447 w 1230447"/>
              <a:gd name="connsiteY0" fmla="*/ 0 h 4886553"/>
              <a:gd name="connsiteX1" fmla="*/ 1223132 w 1230447"/>
              <a:gd name="connsiteY1" fmla="*/ 292608 h 4886553"/>
              <a:gd name="connsiteX2" fmla="*/ 1201187 w 1230447"/>
              <a:gd name="connsiteY2" fmla="*/ 299923 h 4886553"/>
              <a:gd name="connsiteX3" fmla="*/ 1186556 w 1230447"/>
              <a:gd name="connsiteY3" fmla="*/ 314553 h 4886553"/>
              <a:gd name="connsiteX4" fmla="*/ 1179241 w 1230447"/>
              <a:gd name="connsiteY4" fmla="*/ 336499 h 4886553"/>
              <a:gd name="connsiteX5" fmla="*/ 1135350 w 1230447"/>
              <a:gd name="connsiteY5" fmla="*/ 365760 h 4886553"/>
              <a:gd name="connsiteX6" fmla="*/ 1120719 w 1230447"/>
              <a:gd name="connsiteY6" fmla="*/ 380390 h 4886553"/>
              <a:gd name="connsiteX7" fmla="*/ 1106089 w 1230447"/>
              <a:gd name="connsiteY7" fmla="*/ 402336 h 4886553"/>
              <a:gd name="connsiteX8" fmla="*/ 1084143 w 1230447"/>
              <a:gd name="connsiteY8" fmla="*/ 416966 h 4886553"/>
              <a:gd name="connsiteX9" fmla="*/ 1069513 w 1230447"/>
              <a:gd name="connsiteY9" fmla="*/ 438912 h 4886553"/>
              <a:gd name="connsiteX10" fmla="*/ 1088563 w 1230447"/>
              <a:gd name="connsiteY10" fmla="*/ 581761 h 4886553"/>
              <a:gd name="connsiteX11" fmla="*/ 1105844 w 1230447"/>
              <a:gd name="connsiteY11" fmla="*/ 625490 h 4886553"/>
              <a:gd name="connsiteX12" fmla="*/ 1125139 w 1230447"/>
              <a:gd name="connsiteY12" fmla="*/ 681278 h 4886553"/>
              <a:gd name="connsiteX13" fmla="*/ 1147085 w 1230447"/>
              <a:gd name="connsiteY13" fmla="*/ 724204 h 4886553"/>
              <a:gd name="connsiteX14" fmla="*/ 1135350 w 1230447"/>
              <a:gd name="connsiteY14" fmla="*/ 730635 h 4886553"/>
              <a:gd name="connsiteX15" fmla="*/ 1149980 w 1230447"/>
              <a:gd name="connsiteY15" fmla="*/ 785460 h 4886553"/>
              <a:gd name="connsiteX16" fmla="*/ 1142665 w 1230447"/>
              <a:gd name="connsiteY16" fmla="*/ 892454 h 4886553"/>
              <a:gd name="connsiteX17" fmla="*/ 1135350 w 1230447"/>
              <a:gd name="connsiteY17" fmla="*/ 921715 h 4886553"/>
              <a:gd name="connsiteX18" fmla="*/ 1113404 w 1230447"/>
              <a:gd name="connsiteY18" fmla="*/ 936345 h 4886553"/>
              <a:gd name="connsiteX19" fmla="*/ 1098774 w 1230447"/>
              <a:gd name="connsiteY19" fmla="*/ 950976 h 4886553"/>
              <a:gd name="connsiteX20" fmla="*/ 1054883 w 1230447"/>
              <a:gd name="connsiteY20" fmla="*/ 980236 h 4886553"/>
              <a:gd name="connsiteX21" fmla="*/ 1010991 w 1230447"/>
              <a:gd name="connsiteY21" fmla="*/ 1009497 h 4886553"/>
              <a:gd name="connsiteX22" fmla="*/ 996361 w 1230447"/>
              <a:gd name="connsiteY22" fmla="*/ 1024128 h 4886553"/>
              <a:gd name="connsiteX23" fmla="*/ 974415 w 1230447"/>
              <a:gd name="connsiteY23" fmla="*/ 1038758 h 4886553"/>
              <a:gd name="connsiteX24" fmla="*/ 945155 w 1230447"/>
              <a:gd name="connsiteY24" fmla="*/ 1075334 h 4886553"/>
              <a:gd name="connsiteX25" fmla="*/ 937839 w 1230447"/>
              <a:gd name="connsiteY25" fmla="*/ 1316736 h 4886553"/>
              <a:gd name="connsiteX26" fmla="*/ 923209 w 1230447"/>
              <a:gd name="connsiteY26" fmla="*/ 1338681 h 4886553"/>
              <a:gd name="connsiteX27" fmla="*/ 908579 w 1230447"/>
              <a:gd name="connsiteY27" fmla="*/ 1389888 h 4886553"/>
              <a:gd name="connsiteX28" fmla="*/ 893948 w 1230447"/>
              <a:gd name="connsiteY28" fmla="*/ 1484985 h 4886553"/>
              <a:gd name="connsiteX29" fmla="*/ 879318 w 1230447"/>
              <a:gd name="connsiteY29" fmla="*/ 1550822 h 4886553"/>
              <a:gd name="connsiteX30" fmla="*/ 872003 w 1230447"/>
              <a:gd name="connsiteY30" fmla="*/ 1836115 h 4886553"/>
              <a:gd name="connsiteX31" fmla="*/ 857372 w 1230447"/>
              <a:gd name="connsiteY31" fmla="*/ 1850745 h 4886553"/>
              <a:gd name="connsiteX32" fmla="*/ 784220 w 1230447"/>
              <a:gd name="connsiteY32" fmla="*/ 1858060 h 4886553"/>
              <a:gd name="connsiteX33" fmla="*/ 762275 w 1230447"/>
              <a:gd name="connsiteY33" fmla="*/ 1865376 h 4886553"/>
              <a:gd name="connsiteX34" fmla="*/ 725699 w 1230447"/>
              <a:gd name="connsiteY34" fmla="*/ 1901952 h 4886553"/>
              <a:gd name="connsiteX35" fmla="*/ 681807 w 1230447"/>
              <a:gd name="connsiteY35" fmla="*/ 1916582 h 4886553"/>
              <a:gd name="connsiteX36" fmla="*/ 589605 w 1230447"/>
              <a:gd name="connsiteY36" fmla="*/ 1982012 h 4886553"/>
              <a:gd name="connsiteX37" fmla="*/ 572079 w 1230447"/>
              <a:gd name="connsiteY37" fmla="*/ 1997049 h 4886553"/>
              <a:gd name="connsiteX38" fmla="*/ 455036 w 1230447"/>
              <a:gd name="connsiteY38" fmla="*/ 2011680 h 4886553"/>
              <a:gd name="connsiteX39" fmla="*/ 418460 w 1230447"/>
              <a:gd name="connsiteY39" fmla="*/ 2055571 h 4886553"/>
              <a:gd name="connsiteX40" fmla="*/ 367254 w 1230447"/>
              <a:gd name="connsiteY40" fmla="*/ 2106777 h 4886553"/>
              <a:gd name="connsiteX41" fmla="*/ 352623 w 1230447"/>
              <a:gd name="connsiteY41" fmla="*/ 2121408 h 4886553"/>
              <a:gd name="connsiteX42" fmla="*/ 308732 w 1230447"/>
              <a:gd name="connsiteY42" fmla="*/ 2172614 h 4886553"/>
              <a:gd name="connsiteX43" fmla="*/ 310058 w 1230447"/>
              <a:gd name="connsiteY43" fmla="*/ 2187244 h 4886553"/>
              <a:gd name="connsiteX44" fmla="*/ 280356 w 1230447"/>
              <a:gd name="connsiteY44" fmla="*/ 2214214 h 4886553"/>
              <a:gd name="connsiteX45" fmla="*/ 242895 w 1230447"/>
              <a:gd name="connsiteY45" fmla="*/ 2275027 h 4886553"/>
              <a:gd name="connsiteX46" fmla="*/ 235580 w 1230447"/>
              <a:gd name="connsiteY46" fmla="*/ 2296972 h 4886553"/>
              <a:gd name="connsiteX47" fmla="*/ 213635 w 1230447"/>
              <a:gd name="connsiteY47" fmla="*/ 2311603 h 4886553"/>
              <a:gd name="connsiteX48" fmla="*/ 184374 w 1230447"/>
              <a:gd name="connsiteY48" fmla="*/ 2340864 h 4886553"/>
              <a:gd name="connsiteX49" fmla="*/ 169743 w 1230447"/>
              <a:gd name="connsiteY49" fmla="*/ 2355494 h 4886553"/>
              <a:gd name="connsiteX50" fmla="*/ 140483 w 1230447"/>
              <a:gd name="connsiteY50" fmla="*/ 2399385 h 4886553"/>
              <a:gd name="connsiteX51" fmla="*/ 133167 w 1230447"/>
              <a:gd name="connsiteY51" fmla="*/ 2457907 h 4886553"/>
              <a:gd name="connsiteX52" fmla="*/ 125852 w 1230447"/>
              <a:gd name="connsiteY52" fmla="*/ 2618841 h 4886553"/>
              <a:gd name="connsiteX53" fmla="*/ 111222 w 1230447"/>
              <a:gd name="connsiteY53" fmla="*/ 2662732 h 4886553"/>
              <a:gd name="connsiteX54" fmla="*/ 96591 w 1230447"/>
              <a:gd name="connsiteY54" fmla="*/ 2677363 h 4886553"/>
              <a:gd name="connsiteX55" fmla="*/ 45385 w 1230447"/>
              <a:gd name="connsiteY55" fmla="*/ 2706624 h 4886553"/>
              <a:gd name="connsiteX56" fmla="*/ 23439 w 1230447"/>
              <a:gd name="connsiteY56" fmla="*/ 2721254 h 4886553"/>
              <a:gd name="connsiteX57" fmla="*/ 16124 w 1230447"/>
              <a:gd name="connsiteY57" fmla="*/ 2743200 h 4886553"/>
              <a:gd name="connsiteX58" fmla="*/ 16124 w 1230447"/>
              <a:gd name="connsiteY58" fmla="*/ 3065068 h 4886553"/>
              <a:gd name="connsiteX59" fmla="*/ 30755 w 1230447"/>
              <a:gd name="connsiteY59" fmla="*/ 3094329 h 4886553"/>
              <a:gd name="connsiteX60" fmla="*/ 60015 w 1230447"/>
              <a:gd name="connsiteY60" fmla="*/ 3087014 h 4886553"/>
              <a:gd name="connsiteX61" fmla="*/ 74646 w 1230447"/>
              <a:gd name="connsiteY61" fmla="*/ 3108960 h 4886553"/>
              <a:gd name="connsiteX62" fmla="*/ 96591 w 1230447"/>
              <a:gd name="connsiteY62" fmla="*/ 3189427 h 4886553"/>
              <a:gd name="connsiteX63" fmla="*/ 130272 w 1230447"/>
              <a:gd name="connsiteY63" fmla="*/ 3210814 h 4886553"/>
              <a:gd name="connsiteX64" fmla="*/ 153183 w 1230447"/>
              <a:gd name="connsiteY64" fmla="*/ 3274720 h 4886553"/>
              <a:gd name="connsiteX65" fmla="*/ 188793 w 1230447"/>
              <a:gd name="connsiteY65" fmla="*/ 3339592 h 4886553"/>
              <a:gd name="connsiteX66" fmla="*/ 231719 w 1230447"/>
              <a:gd name="connsiteY66" fmla="*/ 3451250 h 4886553"/>
              <a:gd name="connsiteX67" fmla="*/ 228265 w 1230447"/>
              <a:gd name="connsiteY67" fmla="*/ 3496665 h 4886553"/>
              <a:gd name="connsiteX68" fmla="*/ 267330 w 1230447"/>
              <a:gd name="connsiteY68" fmla="*/ 3533648 h 4886553"/>
              <a:gd name="connsiteX69" fmla="*/ 306395 w 1230447"/>
              <a:gd name="connsiteY69" fmla="*/ 3606800 h 4886553"/>
              <a:gd name="connsiteX70" fmla="*/ 294661 w 1230447"/>
              <a:gd name="connsiteY70" fmla="*/ 3597554 h 4886553"/>
              <a:gd name="connsiteX71" fmla="*/ 255595 w 1230447"/>
              <a:gd name="connsiteY71" fmla="*/ 3560013 h 4886553"/>
              <a:gd name="connsiteX72" fmla="*/ 237104 w 1230447"/>
              <a:gd name="connsiteY72" fmla="*/ 3467811 h 4886553"/>
              <a:gd name="connsiteX73" fmla="*/ 229230 w 1230447"/>
              <a:gd name="connsiteY73" fmla="*/ 3462020 h 4886553"/>
              <a:gd name="connsiteX74" fmla="*/ 318537 w 1230447"/>
              <a:gd name="connsiteY74" fmla="*/ 3672230 h 4886553"/>
              <a:gd name="connsiteX75" fmla="*/ 292171 w 1230447"/>
              <a:gd name="connsiteY75" fmla="*/ 3600450 h 4886553"/>
              <a:gd name="connsiteX76" fmla="*/ 334132 w 1230447"/>
              <a:gd name="connsiteY76" fmla="*/ 3662426 h 4886553"/>
              <a:gd name="connsiteX77" fmla="*/ 337994 w 1230447"/>
              <a:gd name="connsiteY77" fmla="*/ 3669741 h 4886553"/>
              <a:gd name="connsiteX78" fmla="*/ 314116 w 1230447"/>
              <a:gd name="connsiteY78" fmla="*/ 3653587 h 4886553"/>
              <a:gd name="connsiteX79" fmla="*/ 338551 w 1230447"/>
              <a:gd name="connsiteY79" fmla="*/ 3699001 h 4886553"/>
              <a:gd name="connsiteX80" fmla="*/ 352624 w 1230447"/>
              <a:gd name="connsiteY80" fmla="*/ 3760012 h 4886553"/>
              <a:gd name="connsiteX81" fmla="*/ 330678 w 1230447"/>
              <a:gd name="connsiteY81" fmla="*/ 3847795 h 4886553"/>
              <a:gd name="connsiteX82" fmla="*/ 308732 w 1230447"/>
              <a:gd name="connsiteY82" fmla="*/ 3855110 h 4886553"/>
              <a:gd name="connsiteX83" fmla="*/ 294102 w 1230447"/>
              <a:gd name="connsiteY83" fmla="*/ 3972153 h 4886553"/>
              <a:gd name="connsiteX84" fmla="*/ 286787 w 1230447"/>
              <a:gd name="connsiteY84" fmla="*/ 4001414 h 4886553"/>
              <a:gd name="connsiteX85" fmla="*/ 257526 w 1230447"/>
              <a:gd name="connsiteY85" fmla="*/ 4030675 h 4886553"/>
              <a:gd name="connsiteX86" fmla="*/ 250211 w 1230447"/>
              <a:gd name="connsiteY86" fmla="*/ 4052620 h 4886553"/>
              <a:gd name="connsiteX87" fmla="*/ 250211 w 1230447"/>
              <a:gd name="connsiteY87" fmla="*/ 4315968 h 4886553"/>
              <a:gd name="connsiteX88" fmla="*/ 272156 w 1230447"/>
              <a:gd name="connsiteY88" fmla="*/ 4330598 h 4886553"/>
              <a:gd name="connsiteX89" fmla="*/ 286787 w 1230447"/>
              <a:gd name="connsiteY89" fmla="*/ 4345228 h 4886553"/>
              <a:gd name="connsiteX90" fmla="*/ 332202 w 1230447"/>
              <a:gd name="connsiteY90" fmla="*/ 4392980 h 4886553"/>
              <a:gd name="connsiteX91" fmla="*/ 332405 w 1230447"/>
              <a:gd name="connsiteY91" fmla="*/ 4394352 h 4886553"/>
              <a:gd name="connsiteX92" fmla="*/ 361463 w 1230447"/>
              <a:gd name="connsiteY92" fmla="*/ 4441291 h 4886553"/>
              <a:gd name="connsiteX93" fmla="*/ 364358 w 1230447"/>
              <a:gd name="connsiteY93" fmla="*/ 4536389 h 4886553"/>
              <a:gd name="connsiteX94" fmla="*/ 359939 w 1230447"/>
              <a:gd name="connsiteY94" fmla="*/ 4579315 h 4886553"/>
              <a:gd name="connsiteX95" fmla="*/ 374569 w 1230447"/>
              <a:gd name="connsiteY95" fmla="*/ 4659782 h 4886553"/>
              <a:gd name="connsiteX96" fmla="*/ 389199 w 1230447"/>
              <a:gd name="connsiteY96" fmla="*/ 4681728 h 4886553"/>
              <a:gd name="connsiteX97" fmla="*/ 396515 w 1230447"/>
              <a:gd name="connsiteY97" fmla="*/ 4710988 h 4886553"/>
              <a:gd name="connsiteX98" fmla="*/ 425775 w 1230447"/>
              <a:gd name="connsiteY98" fmla="*/ 4784140 h 4886553"/>
              <a:gd name="connsiteX99" fmla="*/ 455036 w 1230447"/>
              <a:gd name="connsiteY99" fmla="*/ 4828032 h 4886553"/>
              <a:gd name="connsiteX100" fmla="*/ 462351 w 1230447"/>
              <a:gd name="connsiteY100" fmla="*/ 4864608 h 4886553"/>
              <a:gd name="connsiteX101" fmla="*/ 484297 w 1230447"/>
              <a:gd name="connsiteY101" fmla="*/ 4871923 h 4886553"/>
              <a:gd name="connsiteX102" fmla="*/ 506243 w 1230447"/>
              <a:gd name="connsiteY102" fmla="*/ 4886553 h 4886553"/>
              <a:gd name="connsiteX0" fmla="*/ 1229155 w 1229155"/>
              <a:gd name="connsiteY0" fmla="*/ 0 h 4886553"/>
              <a:gd name="connsiteX1" fmla="*/ 1221840 w 1229155"/>
              <a:gd name="connsiteY1" fmla="*/ 292608 h 4886553"/>
              <a:gd name="connsiteX2" fmla="*/ 1199895 w 1229155"/>
              <a:gd name="connsiteY2" fmla="*/ 299923 h 4886553"/>
              <a:gd name="connsiteX3" fmla="*/ 1185264 w 1229155"/>
              <a:gd name="connsiteY3" fmla="*/ 314553 h 4886553"/>
              <a:gd name="connsiteX4" fmla="*/ 1177949 w 1229155"/>
              <a:gd name="connsiteY4" fmla="*/ 336499 h 4886553"/>
              <a:gd name="connsiteX5" fmla="*/ 1134058 w 1229155"/>
              <a:gd name="connsiteY5" fmla="*/ 365760 h 4886553"/>
              <a:gd name="connsiteX6" fmla="*/ 1119427 w 1229155"/>
              <a:gd name="connsiteY6" fmla="*/ 380390 h 4886553"/>
              <a:gd name="connsiteX7" fmla="*/ 1104797 w 1229155"/>
              <a:gd name="connsiteY7" fmla="*/ 402336 h 4886553"/>
              <a:gd name="connsiteX8" fmla="*/ 1082851 w 1229155"/>
              <a:gd name="connsiteY8" fmla="*/ 416966 h 4886553"/>
              <a:gd name="connsiteX9" fmla="*/ 1068221 w 1229155"/>
              <a:gd name="connsiteY9" fmla="*/ 438912 h 4886553"/>
              <a:gd name="connsiteX10" fmla="*/ 1087271 w 1229155"/>
              <a:gd name="connsiteY10" fmla="*/ 581761 h 4886553"/>
              <a:gd name="connsiteX11" fmla="*/ 1104552 w 1229155"/>
              <a:gd name="connsiteY11" fmla="*/ 625490 h 4886553"/>
              <a:gd name="connsiteX12" fmla="*/ 1123847 w 1229155"/>
              <a:gd name="connsiteY12" fmla="*/ 681278 h 4886553"/>
              <a:gd name="connsiteX13" fmla="*/ 1145793 w 1229155"/>
              <a:gd name="connsiteY13" fmla="*/ 724204 h 4886553"/>
              <a:gd name="connsiteX14" fmla="*/ 1134058 w 1229155"/>
              <a:gd name="connsiteY14" fmla="*/ 730635 h 4886553"/>
              <a:gd name="connsiteX15" fmla="*/ 1148688 w 1229155"/>
              <a:gd name="connsiteY15" fmla="*/ 785460 h 4886553"/>
              <a:gd name="connsiteX16" fmla="*/ 1141373 w 1229155"/>
              <a:gd name="connsiteY16" fmla="*/ 892454 h 4886553"/>
              <a:gd name="connsiteX17" fmla="*/ 1134058 w 1229155"/>
              <a:gd name="connsiteY17" fmla="*/ 921715 h 4886553"/>
              <a:gd name="connsiteX18" fmla="*/ 1112112 w 1229155"/>
              <a:gd name="connsiteY18" fmla="*/ 936345 h 4886553"/>
              <a:gd name="connsiteX19" fmla="*/ 1097482 w 1229155"/>
              <a:gd name="connsiteY19" fmla="*/ 950976 h 4886553"/>
              <a:gd name="connsiteX20" fmla="*/ 1053591 w 1229155"/>
              <a:gd name="connsiteY20" fmla="*/ 980236 h 4886553"/>
              <a:gd name="connsiteX21" fmla="*/ 1009699 w 1229155"/>
              <a:gd name="connsiteY21" fmla="*/ 1009497 h 4886553"/>
              <a:gd name="connsiteX22" fmla="*/ 995069 w 1229155"/>
              <a:gd name="connsiteY22" fmla="*/ 1024128 h 4886553"/>
              <a:gd name="connsiteX23" fmla="*/ 973123 w 1229155"/>
              <a:gd name="connsiteY23" fmla="*/ 1038758 h 4886553"/>
              <a:gd name="connsiteX24" fmla="*/ 943863 w 1229155"/>
              <a:gd name="connsiteY24" fmla="*/ 1075334 h 4886553"/>
              <a:gd name="connsiteX25" fmla="*/ 936547 w 1229155"/>
              <a:gd name="connsiteY25" fmla="*/ 1316736 h 4886553"/>
              <a:gd name="connsiteX26" fmla="*/ 921917 w 1229155"/>
              <a:gd name="connsiteY26" fmla="*/ 1338681 h 4886553"/>
              <a:gd name="connsiteX27" fmla="*/ 907287 w 1229155"/>
              <a:gd name="connsiteY27" fmla="*/ 1389888 h 4886553"/>
              <a:gd name="connsiteX28" fmla="*/ 892656 w 1229155"/>
              <a:gd name="connsiteY28" fmla="*/ 1484985 h 4886553"/>
              <a:gd name="connsiteX29" fmla="*/ 878026 w 1229155"/>
              <a:gd name="connsiteY29" fmla="*/ 1550822 h 4886553"/>
              <a:gd name="connsiteX30" fmla="*/ 870711 w 1229155"/>
              <a:gd name="connsiteY30" fmla="*/ 1836115 h 4886553"/>
              <a:gd name="connsiteX31" fmla="*/ 856080 w 1229155"/>
              <a:gd name="connsiteY31" fmla="*/ 1850745 h 4886553"/>
              <a:gd name="connsiteX32" fmla="*/ 782928 w 1229155"/>
              <a:gd name="connsiteY32" fmla="*/ 1858060 h 4886553"/>
              <a:gd name="connsiteX33" fmla="*/ 760983 w 1229155"/>
              <a:gd name="connsiteY33" fmla="*/ 1865376 h 4886553"/>
              <a:gd name="connsiteX34" fmla="*/ 724407 w 1229155"/>
              <a:gd name="connsiteY34" fmla="*/ 1901952 h 4886553"/>
              <a:gd name="connsiteX35" fmla="*/ 680515 w 1229155"/>
              <a:gd name="connsiteY35" fmla="*/ 1916582 h 4886553"/>
              <a:gd name="connsiteX36" fmla="*/ 588313 w 1229155"/>
              <a:gd name="connsiteY36" fmla="*/ 1982012 h 4886553"/>
              <a:gd name="connsiteX37" fmla="*/ 570787 w 1229155"/>
              <a:gd name="connsiteY37" fmla="*/ 1997049 h 4886553"/>
              <a:gd name="connsiteX38" fmla="*/ 453744 w 1229155"/>
              <a:gd name="connsiteY38" fmla="*/ 2011680 h 4886553"/>
              <a:gd name="connsiteX39" fmla="*/ 417168 w 1229155"/>
              <a:gd name="connsiteY39" fmla="*/ 2055571 h 4886553"/>
              <a:gd name="connsiteX40" fmla="*/ 365962 w 1229155"/>
              <a:gd name="connsiteY40" fmla="*/ 2106777 h 4886553"/>
              <a:gd name="connsiteX41" fmla="*/ 351331 w 1229155"/>
              <a:gd name="connsiteY41" fmla="*/ 2121408 h 4886553"/>
              <a:gd name="connsiteX42" fmla="*/ 307440 w 1229155"/>
              <a:gd name="connsiteY42" fmla="*/ 2172614 h 4886553"/>
              <a:gd name="connsiteX43" fmla="*/ 308766 w 1229155"/>
              <a:gd name="connsiteY43" fmla="*/ 2187244 h 4886553"/>
              <a:gd name="connsiteX44" fmla="*/ 279064 w 1229155"/>
              <a:gd name="connsiteY44" fmla="*/ 2214214 h 4886553"/>
              <a:gd name="connsiteX45" fmla="*/ 241603 w 1229155"/>
              <a:gd name="connsiteY45" fmla="*/ 2275027 h 4886553"/>
              <a:gd name="connsiteX46" fmla="*/ 234288 w 1229155"/>
              <a:gd name="connsiteY46" fmla="*/ 2296972 h 4886553"/>
              <a:gd name="connsiteX47" fmla="*/ 212343 w 1229155"/>
              <a:gd name="connsiteY47" fmla="*/ 2311603 h 4886553"/>
              <a:gd name="connsiteX48" fmla="*/ 183082 w 1229155"/>
              <a:gd name="connsiteY48" fmla="*/ 2340864 h 4886553"/>
              <a:gd name="connsiteX49" fmla="*/ 168451 w 1229155"/>
              <a:gd name="connsiteY49" fmla="*/ 2355494 h 4886553"/>
              <a:gd name="connsiteX50" fmla="*/ 139191 w 1229155"/>
              <a:gd name="connsiteY50" fmla="*/ 2399385 h 4886553"/>
              <a:gd name="connsiteX51" fmla="*/ 131875 w 1229155"/>
              <a:gd name="connsiteY51" fmla="*/ 2457907 h 4886553"/>
              <a:gd name="connsiteX52" fmla="*/ 124560 w 1229155"/>
              <a:gd name="connsiteY52" fmla="*/ 2618841 h 4886553"/>
              <a:gd name="connsiteX53" fmla="*/ 109930 w 1229155"/>
              <a:gd name="connsiteY53" fmla="*/ 2662732 h 4886553"/>
              <a:gd name="connsiteX54" fmla="*/ 95299 w 1229155"/>
              <a:gd name="connsiteY54" fmla="*/ 2677363 h 4886553"/>
              <a:gd name="connsiteX55" fmla="*/ 44093 w 1229155"/>
              <a:gd name="connsiteY55" fmla="*/ 2706624 h 4886553"/>
              <a:gd name="connsiteX56" fmla="*/ 22147 w 1229155"/>
              <a:gd name="connsiteY56" fmla="*/ 2721254 h 4886553"/>
              <a:gd name="connsiteX57" fmla="*/ 14832 w 1229155"/>
              <a:gd name="connsiteY57" fmla="*/ 2743200 h 4886553"/>
              <a:gd name="connsiteX58" fmla="*/ 14832 w 1229155"/>
              <a:gd name="connsiteY58" fmla="*/ 3065068 h 4886553"/>
              <a:gd name="connsiteX59" fmla="*/ 44535 w 1229155"/>
              <a:gd name="connsiteY59" fmla="*/ 3064184 h 4886553"/>
              <a:gd name="connsiteX60" fmla="*/ 58723 w 1229155"/>
              <a:gd name="connsiteY60" fmla="*/ 3087014 h 4886553"/>
              <a:gd name="connsiteX61" fmla="*/ 73354 w 1229155"/>
              <a:gd name="connsiteY61" fmla="*/ 3108960 h 4886553"/>
              <a:gd name="connsiteX62" fmla="*/ 95299 w 1229155"/>
              <a:gd name="connsiteY62" fmla="*/ 3189427 h 4886553"/>
              <a:gd name="connsiteX63" fmla="*/ 128980 w 1229155"/>
              <a:gd name="connsiteY63" fmla="*/ 3210814 h 4886553"/>
              <a:gd name="connsiteX64" fmla="*/ 151891 w 1229155"/>
              <a:gd name="connsiteY64" fmla="*/ 3274720 h 4886553"/>
              <a:gd name="connsiteX65" fmla="*/ 187501 w 1229155"/>
              <a:gd name="connsiteY65" fmla="*/ 3339592 h 4886553"/>
              <a:gd name="connsiteX66" fmla="*/ 230427 w 1229155"/>
              <a:gd name="connsiteY66" fmla="*/ 3451250 h 4886553"/>
              <a:gd name="connsiteX67" fmla="*/ 226973 w 1229155"/>
              <a:gd name="connsiteY67" fmla="*/ 3496665 h 4886553"/>
              <a:gd name="connsiteX68" fmla="*/ 266038 w 1229155"/>
              <a:gd name="connsiteY68" fmla="*/ 3533648 h 4886553"/>
              <a:gd name="connsiteX69" fmla="*/ 305103 w 1229155"/>
              <a:gd name="connsiteY69" fmla="*/ 3606800 h 4886553"/>
              <a:gd name="connsiteX70" fmla="*/ 293369 w 1229155"/>
              <a:gd name="connsiteY70" fmla="*/ 3597554 h 4886553"/>
              <a:gd name="connsiteX71" fmla="*/ 254303 w 1229155"/>
              <a:gd name="connsiteY71" fmla="*/ 3560013 h 4886553"/>
              <a:gd name="connsiteX72" fmla="*/ 235812 w 1229155"/>
              <a:gd name="connsiteY72" fmla="*/ 3467811 h 4886553"/>
              <a:gd name="connsiteX73" fmla="*/ 227938 w 1229155"/>
              <a:gd name="connsiteY73" fmla="*/ 3462020 h 4886553"/>
              <a:gd name="connsiteX74" fmla="*/ 317245 w 1229155"/>
              <a:gd name="connsiteY74" fmla="*/ 3672230 h 4886553"/>
              <a:gd name="connsiteX75" fmla="*/ 290879 w 1229155"/>
              <a:gd name="connsiteY75" fmla="*/ 3600450 h 4886553"/>
              <a:gd name="connsiteX76" fmla="*/ 332840 w 1229155"/>
              <a:gd name="connsiteY76" fmla="*/ 3662426 h 4886553"/>
              <a:gd name="connsiteX77" fmla="*/ 336702 w 1229155"/>
              <a:gd name="connsiteY77" fmla="*/ 3669741 h 4886553"/>
              <a:gd name="connsiteX78" fmla="*/ 312824 w 1229155"/>
              <a:gd name="connsiteY78" fmla="*/ 3653587 h 4886553"/>
              <a:gd name="connsiteX79" fmla="*/ 337259 w 1229155"/>
              <a:gd name="connsiteY79" fmla="*/ 3699001 h 4886553"/>
              <a:gd name="connsiteX80" fmla="*/ 351332 w 1229155"/>
              <a:gd name="connsiteY80" fmla="*/ 3760012 h 4886553"/>
              <a:gd name="connsiteX81" fmla="*/ 329386 w 1229155"/>
              <a:gd name="connsiteY81" fmla="*/ 3847795 h 4886553"/>
              <a:gd name="connsiteX82" fmla="*/ 307440 w 1229155"/>
              <a:gd name="connsiteY82" fmla="*/ 3855110 h 4886553"/>
              <a:gd name="connsiteX83" fmla="*/ 292810 w 1229155"/>
              <a:gd name="connsiteY83" fmla="*/ 3972153 h 4886553"/>
              <a:gd name="connsiteX84" fmla="*/ 285495 w 1229155"/>
              <a:gd name="connsiteY84" fmla="*/ 4001414 h 4886553"/>
              <a:gd name="connsiteX85" fmla="*/ 256234 w 1229155"/>
              <a:gd name="connsiteY85" fmla="*/ 4030675 h 4886553"/>
              <a:gd name="connsiteX86" fmla="*/ 248919 w 1229155"/>
              <a:gd name="connsiteY86" fmla="*/ 4052620 h 4886553"/>
              <a:gd name="connsiteX87" fmla="*/ 248919 w 1229155"/>
              <a:gd name="connsiteY87" fmla="*/ 4315968 h 4886553"/>
              <a:gd name="connsiteX88" fmla="*/ 270864 w 1229155"/>
              <a:gd name="connsiteY88" fmla="*/ 4330598 h 4886553"/>
              <a:gd name="connsiteX89" fmla="*/ 285495 w 1229155"/>
              <a:gd name="connsiteY89" fmla="*/ 4345228 h 4886553"/>
              <a:gd name="connsiteX90" fmla="*/ 330910 w 1229155"/>
              <a:gd name="connsiteY90" fmla="*/ 4392980 h 4886553"/>
              <a:gd name="connsiteX91" fmla="*/ 331113 w 1229155"/>
              <a:gd name="connsiteY91" fmla="*/ 4394352 h 4886553"/>
              <a:gd name="connsiteX92" fmla="*/ 360171 w 1229155"/>
              <a:gd name="connsiteY92" fmla="*/ 4441291 h 4886553"/>
              <a:gd name="connsiteX93" fmla="*/ 363066 w 1229155"/>
              <a:gd name="connsiteY93" fmla="*/ 4536389 h 4886553"/>
              <a:gd name="connsiteX94" fmla="*/ 358647 w 1229155"/>
              <a:gd name="connsiteY94" fmla="*/ 4579315 h 4886553"/>
              <a:gd name="connsiteX95" fmla="*/ 373277 w 1229155"/>
              <a:gd name="connsiteY95" fmla="*/ 4659782 h 4886553"/>
              <a:gd name="connsiteX96" fmla="*/ 387907 w 1229155"/>
              <a:gd name="connsiteY96" fmla="*/ 4681728 h 4886553"/>
              <a:gd name="connsiteX97" fmla="*/ 395223 w 1229155"/>
              <a:gd name="connsiteY97" fmla="*/ 4710988 h 4886553"/>
              <a:gd name="connsiteX98" fmla="*/ 424483 w 1229155"/>
              <a:gd name="connsiteY98" fmla="*/ 4784140 h 4886553"/>
              <a:gd name="connsiteX99" fmla="*/ 453744 w 1229155"/>
              <a:gd name="connsiteY99" fmla="*/ 4828032 h 4886553"/>
              <a:gd name="connsiteX100" fmla="*/ 461059 w 1229155"/>
              <a:gd name="connsiteY100" fmla="*/ 4864608 h 4886553"/>
              <a:gd name="connsiteX101" fmla="*/ 483005 w 1229155"/>
              <a:gd name="connsiteY101" fmla="*/ 4871923 h 4886553"/>
              <a:gd name="connsiteX102" fmla="*/ 504951 w 1229155"/>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30654 w 1215274"/>
              <a:gd name="connsiteY59" fmla="*/ 3064184 h 4886553"/>
              <a:gd name="connsiteX60" fmla="*/ 44842 w 1215274"/>
              <a:gd name="connsiteY60" fmla="*/ 3087014 h 4886553"/>
              <a:gd name="connsiteX61" fmla="*/ 59473 w 1215274"/>
              <a:gd name="connsiteY61" fmla="*/ 3108960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30654 w 1215274"/>
              <a:gd name="connsiteY59" fmla="*/ 3064184 h 4886553"/>
              <a:gd name="connsiteX60" fmla="*/ 69962 w 1215274"/>
              <a:gd name="connsiteY60" fmla="*/ 3087014 h 4886553"/>
              <a:gd name="connsiteX61" fmla="*/ 59473 w 1215274"/>
              <a:gd name="connsiteY61" fmla="*/ 3108960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30654 w 1215274"/>
              <a:gd name="connsiteY59" fmla="*/ 3064184 h 4886553"/>
              <a:gd name="connsiteX60" fmla="*/ 69962 w 1215274"/>
              <a:gd name="connsiteY60" fmla="*/ 3087014 h 4886553"/>
              <a:gd name="connsiteX61" fmla="*/ 54449 w 1215274"/>
              <a:gd name="connsiteY61" fmla="*/ 3124033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45727 w 1215274"/>
              <a:gd name="connsiteY59" fmla="*/ 3054136 h 4886553"/>
              <a:gd name="connsiteX60" fmla="*/ 69962 w 1215274"/>
              <a:gd name="connsiteY60" fmla="*/ 3087014 h 4886553"/>
              <a:gd name="connsiteX61" fmla="*/ 54449 w 1215274"/>
              <a:gd name="connsiteY61" fmla="*/ 3124033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45727 w 1215274"/>
              <a:gd name="connsiteY59" fmla="*/ 3054136 h 4886553"/>
              <a:gd name="connsiteX60" fmla="*/ 69962 w 1215274"/>
              <a:gd name="connsiteY60" fmla="*/ 3087014 h 4886553"/>
              <a:gd name="connsiteX61" fmla="*/ 79570 w 1215274"/>
              <a:gd name="connsiteY61" fmla="*/ 3124033 h 4886553"/>
              <a:gd name="connsiteX62" fmla="*/ 81418 w 1215274"/>
              <a:gd name="connsiteY62" fmla="*/ 3189427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15274 w 1215274"/>
              <a:gd name="connsiteY0" fmla="*/ 0 h 4886553"/>
              <a:gd name="connsiteX1" fmla="*/ 1207959 w 1215274"/>
              <a:gd name="connsiteY1" fmla="*/ 292608 h 4886553"/>
              <a:gd name="connsiteX2" fmla="*/ 1186014 w 1215274"/>
              <a:gd name="connsiteY2" fmla="*/ 299923 h 4886553"/>
              <a:gd name="connsiteX3" fmla="*/ 1171383 w 1215274"/>
              <a:gd name="connsiteY3" fmla="*/ 314553 h 4886553"/>
              <a:gd name="connsiteX4" fmla="*/ 1164068 w 1215274"/>
              <a:gd name="connsiteY4" fmla="*/ 336499 h 4886553"/>
              <a:gd name="connsiteX5" fmla="*/ 1120177 w 1215274"/>
              <a:gd name="connsiteY5" fmla="*/ 365760 h 4886553"/>
              <a:gd name="connsiteX6" fmla="*/ 1105546 w 1215274"/>
              <a:gd name="connsiteY6" fmla="*/ 380390 h 4886553"/>
              <a:gd name="connsiteX7" fmla="*/ 1090916 w 1215274"/>
              <a:gd name="connsiteY7" fmla="*/ 402336 h 4886553"/>
              <a:gd name="connsiteX8" fmla="*/ 1068970 w 1215274"/>
              <a:gd name="connsiteY8" fmla="*/ 416966 h 4886553"/>
              <a:gd name="connsiteX9" fmla="*/ 1054340 w 1215274"/>
              <a:gd name="connsiteY9" fmla="*/ 438912 h 4886553"/>
              <a:gd name="connsiteX10" fmla="*/ 1073390 w 1215274"/>
              <a:gd name="connsiteY10" fmla="*/ 581761 h 4886553"/>
              <a:gd name="connsiteX11" fmla="*/ 1090671 w 1215274"/>
              <a:gd name="connsiteY11" fmla="*/ 625490 h 4886553"/>
              <a:gd name="connsiteX12" fmla="*/ 1109966 w 1215274"/>
              <a:gd name="connsiteY12" fmla="*/ 681278 h 4886553"/>
              <a:gd name="connsiteX13" fmla="*/ 1131912 w 1215274"/>
              <a:gd name="connsiteY13" fmla="*/ 724204 h 4886553"/>
              <a:gd name="connsiteX14" fmla="*/ 1120177 w 1215274"/>
              <a:gd name="connsiteY14" fmla="*/ 730635 h 4886553"/>
              <a:gd name="connsiteX15" fmla="*/ 1134807 w 1215274"/>
              <a:gd name="connsiteY15" fmla="*/ 785460 h 4886553"/>
              <a:gd name="connsiteX16" fmla="*/ 1127492 w 1215274"/>
              <a:gd name="connsiteY16" fmla="*/ 892454 h 4886553"/>
              <a:gd name="connsiteX17" fmla="*/ 1120177 w 1215274"/>
              <a:gd name="connsiteY17" fmla="*/ 921715 h 4886553"/>
              <a:gd name="connsiteX18" fmla="*/ 1098231 w 1215274"/>
              <a:gd name="connsiteY18" fmla="*/ 936345 h 4886553"/>
              <a:gd name="connsiteX19" fmla="*/ 1083601 w 1215274"/>
              <a:gd name="connsiteY19" fmla="*/ 950976 h 4886553"/>
              <a:gd name="connsiteX20" fmla="*/ 1039710 w 1215274"/>
              <a:gd name="connsiteY20" fmla="*/ 980236 h 4886553"/>
              <a:gd name="connsiteX21" fmla="*/ 995818 w 1215274"/>
              <a:gd name="connsiteY21" fmla="*/ 1009497 h 4886553"/>
              <a:gd name="connsiteX22" fmla="*/ 981188 w 1215274"/>
              <a:gd name="connsiteY22" fmla="*/ 1024128 h 4886553"/>
              <a:gd name="connsiteX23" fmla="*/ 959242 w 1215274"/>
              <a:gd name="connsiteY23" fmla="*/ 1038758 h 4886553"/>
              <a:gd name="connsiteX24" fmla="*/ 929982 w 1215274"/>
              <a:gd name="connsiteY24" fmla="*/ 1075334 h 4886553"/>
              <a:gd name="connsiteX25" fmla="*/ 922666 w 1215274"/>
              <a:gd name="connsiteY25" fmla="*/ 1316736 h 4886553"/>
              <a:gd name="connsiteX26" fmla="*/ 908036 w 1215274"/>
              <a:gd name="connsiteY26" fmla="*/ 1338681 h 4886553"/>
              <a:gd name="connsiteX27" fmla="*/ 893406 w 1215274"/>
              <a:gd name="connsiteY27" fmla="*/ 1389888 h 4886553"/>
              <a:gd name="connsiteX28" fmla="*/ 878775 w 1215274"/>
              <a:gd name="connsiteY28" fmla="*/ 1484985 h 4886553"/>
              <a:gd name="connsiteX29" fmla="*/ 864145 w 1215274"/>
              <a:gd name="connsiteY29" fmla="*/ 1550822 h 4886553"/>
              <a:gd name="connsiteX30" fmla="*/ 856830 w 1215274"/>
              <a:gd name="connsiteY30" fmla="*/ 1836115 h 4886553"/>
              <a:gd name="connsiteX31" fmla="*/ 842199 w 1215274"/>
              <a:gd name="connsiteY31" fmla="*/ 1850745 h 4886553"/>
              <a:gd name="connsiteX32" fmla="*/ 769047 w 1215274"/>
              <a:gd name="connsiteY32" fmla="*/ 1858060 h 4886553"/>
              <a:gd name="connsiteX33" fmla="*/ 747102 w 1215274"/>
              <a:gd name="connsiteY33" fmla="*/ 1865376 h 4886553"/>
              <a:gd name="connsiteX34" fmla="*/ 710526 w 1215274"/>
              <a:gd name="connsiteY34" fmla="*/ 1901952 h 4886553"/>
              <a:gd name="connsiteX35" fmla="*/ 666634 w 1215274"/>
              <a:gd name="connsiteY35" fmla="*/ 1916582 h 4886553"/>
              <a:gd name="connsiteX36" fmla="*/ 574432 w 1215274"/>
              <a:gd name="connsiteY36" fmla="*/ 1982012 h 4886553"/>
              <a:gd name="connsiteX37" fmla="*/ 556906 w 1215274"/>
              <a:gd name="connsiteY37" fmla="*/ 1997049 h 4886553"/>
              <a:gd name="connsiteX38" fmla="*/ 439863 w 1215274"/>
              <a:gd name="connsiteY38" fmla="*/ 2011680 h 4886553"/>
              <a:gd name="connsiteX39" fmla="*/ 403287 w 1215274"/>
              <a:gd name="connsiteY39" fmla="*/ 2055571 h 4886553"/>
              <a:gd name="connsiteX40" fmla="*/ 352081 w 1215274"/>
              <a:gd name="connsiteY40" fmla="*/ 2106777 h 4886553"/>
              <a:gd name="connsiteX41" fmla="*/ 337450 w 1215274"/>
              <a:gd name="connsiteY41" fmla="*/ 2121408 h 4886553"/>
              <a:gd name="connsiteX42" fmla="*/ 293559 w 1215274"/>
              <a:gd name="connsiteY42" fmla="*/ 2172614 h 4886553"/>
              <a:gd name="connsiteX43" fmla="*/ 294885 w 1215274"/>
              <a:gd name="connsiteY43" fmla="*/ 2187244 h 4886553"/>
              <a:gd name="connsiteX44" fmla="*/ 265183 w 1215274"/>
              <a:gd name="connsiteY44" fmla="*/ 2214214 h 4886553"/>
              <a:gd name="connsiteX45" fmla="*/ 227722 w 1215274"/>
              <a:gd name="connsiteY45" fmla="*/ 2275027 h 4886553"/>
              <a:gd name="connsiteX46" fmla="*/ 220407 w 1215274"/>
              <a:gd name="connsiteY46" fmla="*/ 2296972 h 4886553"/>
              <a:gd name="connsiteX47" fmla="*/ 198462 w 1215274"/>
              <a:gd name="connsiteY47" fmla="*/ 2311603 h 4886553"/>
              <a:gd name="connsiteX48" fmla="*/ 169201 w 1215274"/>
              <a:gd name="connsiteY48" fmla="*/ 2340864 h 4886553"/>
              <a:gd name="connsiteX49" fmla="*/ 154570 w 1215274"/>
              <a:gd name="connsiteY49" fmla="*/ 2355494 h 4886553"/>
              <a:gd name="connsiteX50" fmla="*/ 125310 w 1215274"/>
              <a:gd name="connsiteY50" fmla="*/ 2399385 h 4886553"/>
              <a:gd name="connsiteX51" fmla="*/ 117994 w 1215274"/>
              <a:gd name="connsiteY51" fmla="*/ 2457907 h 4886553"/>
              <a:gd name="connsiteX52" fmla="*/ 110679 w 1215274"/>
              <a:gd name="connsiteY52" fmla="*/ 2618841 h 4886553"/>
              <a:gd name="connsiteX53" fmla="*/ 96049 w 1215274"/>
              <a:gd name="connsiteY53" fmla="*/ 2662732 h 4886553"/>
              <a:gd name="connsiteX54" fmla="*/ 81418 w 1215274"/>
              <a:gd name="connsiteY54" fmla="*/ 2677363 h 4886553"/>
              <a:gd name="connsiteX55" fmla="*/ 30212 w 1215274"/>
              <a:gd name="connsiteY55" fmla="*/ 2706624 h 4886553"/>
              <a:gd name="connsiteX56" fmla="*/ 8266 w 1215274"/>
              <a:gd name="connsiteY56" fmla="*/ 2721254 h 4886553"/>
              <a:gd name="connsiteX57" fmla="*/ 951 w 1215274"/>
              <a:gd name="connsiteY57" fmla="*/ 2743200 h 4886553"/>
              <a:gd name="connsiteX58" fmla="*/ 31096 w 1215274"/>
              <a:gd name="connsiteY58" fmla="*/ 3034923 h 4886553"/>
              <a:gd name="connsiteX59" fmla="*/ 45727 w 1215274"/>
              <a:gd name="connsiteY59" fmla="*/ 3054136 h 4886553"/>
              <a:gd name="connsiteX60" fmla="*/ 69962 w 1215274"/>
              <a:gd name="connsiteY60" fmla="*/ 3087014 h 4886553"/>
              <a:gd name="connsiteX61" fmla="*/ 79570 w 1215274"/>
              <a:gd name="connsiteY61" fmla="*/ 3124033 h 4886553"/>
              <a:gd name="connsiteX62" fmla="*/ 96491 w 1215274"/>
              <a:gd name="connsiteY62" fmla="*/ 3174355 h 4886553"/>
              <a:gd name="connsiteX63" fmla="*/ 115099 w 1215274"/>
              <a:gd name="connsiteY63" fmla="*/ 3210814 h 4886553"/>
              <a:gd name="connsiteX64" fmla="*/ 138010 w 1215274"/>
              <a:gd name="connsiteY64" fmla="*/ 3274720 h 4886553"/>
              <a:gd name="connsiteX65" fmla="*/ 173620 w 1215274"/>
              <a:gd name="connsiteY65" fmla="*/ 3339592 h 4886553"/>
              <a:gd name="connsiteX66" fmla="*/ 216546 w 1215274"/>
              <a:gd name="connsiteY66" fmla="*/ 3451250 h 4886553"/>
              <a:gd name="connsiteX67" fmla="*/ 213092 w 1215274"/>
              <a:gd name="connsiteY67" fmla="*/ 3496665 h 4886553"/>
              <a:gd name="connsiteX68" fmla="*/ 252157 w 1215274"/>
              <a:gd name="connsiteY68" fmla="*/ 3533648 h 4886553"/>
              <a:gd name="connsiteX69" fmla="*/ 291222 w 1215274"/>
              <a:gd name="connsiteY69" fmla="*/ 3606800 h 4886553"/>
              <a:gd name="connsiteX70" fmla="*/ 279488 w 1215274"/>
              <a:gd name="connsiteY70" fmla="*/ 3597554 h 4886553"/>
              <a:gd name="connsiteX71" fmla="*/ 240422 w 1215274"/>
              <a:gd name="connsiteY71" fmla="*/ 3560013 h 4886553"/>
              <a:gd name="connsiteX72" fmla="*/ 221931 w 1215274"/>
              <a:gd name="connsiteY72" fmla="*/ 3467811 h 4886553"/>
              <a:gd name="connsiteX73" fmla="*/ 214057 w 1215274"/>
              <a:gd name="connsiteY73" fmla="*/ 3462020 h 4886553"/>
              <a:gd name="connsiteX74" fmla="*/ 303364 w 1215274"/>
              <a:gd name="connsiteY74" fmla="*/ 3672230 h 4886553"/>
              <a:gd name="connsiteX75" fmla="*/ 276998 w 1215274"/>
              <a:gd name="connsiteY75" fmla="*/ 3600450 h 4886553"/>
              <a:gd name="connsiteX76" fmla="*/ 318959 w 1215274"/>
              <a:gd name="connsiteY76" fmla="*/ 3662426 h 4886553"/>
              <a:gd name="connsiteX77" fmla="*/ 322821 w 1215274"/>
              <a:gd name="connsiteY77" fmla="*/ 3669741 h 4886553"/>
              <a:gd name="connsiteX78" fmla="*/ 298943 w 1215274"/>
              <a:gd name="connsiteY78" fmla="*/ 3653587 h 4886553"/>
              <a:gd name="connsiteX79" fmla="*/ 323378 w 1215274"/>
              <a:gd name="connsiteY79" fmla="*/ 3699001 h 4886553"/>
              <a:gd name="connsiteX80" fmla="*/ 337451 w 1215274"/>
              <a:gd name="connsiteY80" fmla="*/ 3760012 h 4886553"/>
              <a:gd name="connsiteX81" fmla="*/ 315505 w 1215274"/>
              <a:gd name="connsiteY81" fmla="*/ 3847795 h 4886553"/>
              <a:gd name="connsiteX82" fmla="*/ 293559 w 1215274"/>
              <a:gd name="connsiteY82" fmla="*/ 3855110 h 4886553"/>
              <a:gd name="connsiteX83" fmla="*/ 278929 w 1215274"/>
              <a:gd name="connsiteY83" fmla="*/ 3972153 h 4886553"/>
              <a:gd name="connsiteX84" fmla="*/ 271614 w 1215274"/>
              <a:gd name="connsiteY84" fmla="*/ 4001414 h 4886553"/>
              <a:gd name="connsiteX85" fmla="*/ 242353 w 1215274"/>
              <a:gd name="connsiteY85" fmla="*/ 4030675 h 4886553"/>
              <a:gd name="connsiteX86" fmla="*/ 235038 w 1215274"/>
              <a:gd name="connsiteY86" fmla="*/ 4052620 h 4886553"/>
              <a:gd name="connsiteX87" fmla="*/ 235038 w 1215274"/>
              <a:gd name="connsiteY87" fmla="*/ 4315968 h 4886553"/>
              <a:gd name="connsiteX88" fmla="*/ 256983 w 1215274"/>
              <a:gd name="connsiteY88" fmla="*/ 4330598 h 4886553"/>
              <a:gd name="connsiteX89" fmla="*/ 271614 w 1215274"/>
              <a:gd name="connsiteY89" fmla="*/ 4345228 h 4886553"/>
              <a:gd name="connsiteX90" fmla="*/ 317029 w 1215274"/>
              <a:gd name="connsiteY90" fmla="*/ 4392980 h 4886553"/>
              <a:gd name="connsiteX91" fmla="*/ 317232 w 1215274"/>
              <a:gd name="connsiteY91" fmla="*/ 4394352 h 4886553"/>
              <a:gd name="connsiteX92" fmla="*/ 346290 w 1215274"/>
              <a:gd name="connsiteY92" fmla="*/ 4441291 h 4886553"/>
              <a:gd name="connsiteX93" fmla="*/ 349185 w 1215274"/>
              <a:gd name="connsiteY93" fmla="*/ 4536389 h 4886553"/>
              <a:gd name="connsiteX94" fmla="*/ 344766 w 1215274"/>
              <a:gd name="connsiteY94" fmla="*/ 4579315 h 4886553"/>
              <a:gd name="connsiteX95" fmla="*/ 359396 w 1215274"/>
              <a:gd name="connsiteY95" fmla="*/ 4659782 h 4886553"/>
              <a:gd name="connsiteX96" fmla="*/ 374026 w 1215274"/>
              <a:gd name="connsiteY96" fmla="*/ 4681728 h 4886553"/>
              <a:gd name="connsiteX97" fmla="*/ 381342 w 1215274"/>
              <a:gd name="connsiteY97" fmla="*/ 4710988 h 4886553"/>
              <a:gd name="connsiteX98" fmla="*/ 410602 w 1215274"/>
              <a:gd name="connsiteY98" fmla="*/ 4784140 h 4886553"/>
              <a:gd name="connsiteX99" fmla="*/ 439863 w 1215274"/>
              <a:gd name="connsiteY99" fmla="*/ 4828032 h 4886553"/>
              <a:gd name="connsiteX100" fmla="*/ 447178 w 1215274"/>
              <a:gd name="connsiteY100" fmla="*/ 4864608 h 4886553"/>
              <a:gd name="connsiteX101" fmla="*/ 469124 w 1215274"/>
              <a:gd name="connsiteY101" fmla="*/ 4871923 h 4886553"/>
              <a:gd name="connsiteX102" fmla="*/ 491070 w 1215274"/>
              <a:gd name="connsiteY102" fmla="*/ 4886553 h 4886553"/>
              <a:gd name="connsiteX0" fmla="*/ 1207548 w 1207548"/>
              <a:gd name="connsiteY0" fmla="*/ 0 h 4886553"/>
              <a:gd name="connsiteX1" fmla="*/ 1200233 w 1207548"/>
              <a:gd name="connsiteY1" fmla="*/ 292608 h 4886553"/>
              <a:gd name="connsiteX2" fmla="*/ 1178288 w 1207548"/>
              <a:gd name="connsiteY2" fmla="*/ 299923 h 4886553"/>
              <a:gd name="connsiteX3" fmla="*/ 1163657 w 1207548"/>
              <a:gd name="connsiteY3" fmla="*/ 314553 h 4886553"/>
              <a:gd name="connsiteX4" fmla="*/ 1156342 w 1207548"/>
              <a:gd name="connsiteY4" fmla="*/ 336499 h 4886553"/>
              <a:gd name="connsiteX5" fmla="*/ 1112451 w 1207548"/>
              <a:gd name="connsiteY5" fmla="*/ 365760 h 4886553"/>
              <a:gd name="connsiteX6" fmla="*/ 1097820 w 1207548"/>
              <a:gd name="connsiteY6" fmla="*/ 380390 h 4886553"/>
              <a:gd name="connsiteX7" fmla="*/ 1083190 w 1207548"/>
              <a:gd name="connsiteY7" fmla="*/ 402336 h 4886553"/>
              <a:gd name="connsiteX8" fmla="*/ 1061244 w 1207548"/>
              <a:gd name="connsiteY8" fmla="*/ 416966 h 4886553"/>
              <a:gd name="connsiteX9" fmla="*/ 1046614 w 1207548"/>
              <a:gd name="connsiteY9" fmla="*/ 438912 h 4886553"/>
              <a:gd name="connsiteX10" fmla="*/ 1065664 w 1207548"/>
              <a:gd name="connsiteY10" fmla="*/ 581761 h 4886553"/>
              <a:gd name="connsiteX11" fmla="*/ 1082945 w 1207548"/>
              <a:gd name="connsiteY11" fmla="*/ 625490 h 4886553"/>
              <a:gd name="connsiteX12" fmla="*/ 1102240 w 1207548"/>
              <a:gd name="connsiteY12" fmla="*/ 681278 h 4886553"/>
              <a:gd name="connsiteX13" fmla="*/ 1124186 w 1207548"/>
              <a:gd name="connsiteY13" fmla="*/ 724204 h 4886553"/>
              <a:gd name="connsiteX14" fmla="*/ 1112451 w 1207548"/>
              <a:gd name="connsiteY14" fmla="*/ 730635 h 4886553"/>
              <a:gd name="connsiteX15" fmla="*/ 1127081 w 1207548"/>
              <a:gd name="connsiteY15" fmla="*/ 785460 h 4886553"/>
              <a:gd name="connsiteX16" fmla="*/ 1119766 w 1207548"/>
              <a:gd name="connsiteY16" fmla="*/ 892454 h 4886553"/>
              <a:gd name="connsiteX17" fmla="*/ 1112451 w 1207548"/>
              <a:gd name="connsiteY17" fmla="*/ 921715 h 4886553"/>
              <a:gd name="connsiteX18" fmla="*/ 1090505 w 1207548"/>
              <a:gd name="connsiteY18" fmla="*/ 936345 h 4886553"/>
              <a:gd name="connsiteX19" fmla="*/ 1075875 w 1207548"/>
              <a:gd name="connsiteY19" fmla="*/ 950976 h 4886553"/>
              <a:gd name="connsiteX20" fmla="*/ 1031984 w 1207548"/>
              <a:gd name="connsiteY20" fmla="*/ 980236 h 4886553"/>
              <a:gd name="connsiteX21" fmla="*/ 988092 w 1207548"/>
              <a:gd name="connsiteY21" fmla="*/ 1009497 h 4886553"/>
              <a:gd name="connsiteX22" fmla="*/ 973462 w 1207548"/>
              <a:gd name="connsiteY22" fmla="*/ 1024128 h 4886553"/>
              <a:gd name="connsiteX23" fmla="*/ 951516 w 1207548"/>
              <a:gd name="connsiteY23" fmla="*/ 1038758 h 4886553"/>
              <a:gd name="connsiteX24" fmla="*/ 922256 w 1207548"/>
              <a:gd name="connsiteY24" fmla="*/ 1075334 h 4886553"/>
              <a:gd name="connsiteX25" fmla="*/ 914940 w 1207548"/>
              <a:gd name="connsiteY25" fmla="*/ 1316736 h 4886553"/>
              <a:gd name="connsiteX26" fmla="*/ 900310 w 1207548"/>
              <a:gd name="connsiteY26" fmla="*/ 1338681 h 4886553"/>
              <a:gd name="connsiteX27" fmla="*/ 885680 w 1207548"/>
              <a:gd name="connsiteY27" fmla="*/ 1389888 h 4886553"/>
              <a:gd name="connsiteX28" fmla="*/ 871049 w 1207548"/>
              <a:gd name="connsiteY28" fmla="*/ 1484985 h 4886553"/>
              <a:gd name="connsiteX29" fmla="*/ 856419 w 1207548"/>
              <a:gd name="connsiteY29" fmla="*/ 1550822 h 4886553"/>
              <a:gd name="connsiteX30" fmla="*/ 849104 w 1207548"/>
              <a:gd name="connsiteY30" fmla="*/ 1836115 h 4886553"/>
              <a:gd name="connsiteX31" fmla="*/ 834473 w 1207548"/>
              <a:gd name="connsiteY31" fmla="*/ 1850745 h 4886553"/>
              <a:gd name="connsiteX32" fmla="*/ 761321 w 1207548"/>
              <a:gd name="connsiteY32" fmla="*/ 1858060 h 4886553"/>
              <a:gd name="connsiteX33" fmla="*/ 739376 w 1207548"/>
              <a:gd name="connsiteY33" fmla="*/ 1865376 h 4886553"/>
              <a:gd name="connsiteX34" fmla="*/ 702800 w 1207548"/>
              <a:gd name="connsiteY34" fmla="*/ 1901952 h 4886553"/>
              <a:gd name="connsiteX35" fmla="*/ 658908 w 1207548"/>
              <a:gd name="connsiteY35" fmla="*/ 1916582 h 4886553"/>
              <a:gd name="connsiteX36" fmla="*/ 566706 w 1207548"/>
              <a:gd name="connsiteY36" fmla="*/ 1982012 h 4886553"/>
              <a:gd name="connsiteX37" fmla="*/ 549180 w 1207548"/>
              <a:gd name="connsiteY37" fmla="*/ 1997049 h 4886553"/>
              <a:gd name="connsiteX38" fmla="*/ 432137 w 1207548"/>
              <a:gd name="connsiteY38" fmla="*/ 2011680 h 4886553"/>
              <a:gd name="connsiteX39" fmla="*/ 395561 w 1207548"/>
              <a:gd name="connsiteY39" fmla="*/ 2055571 h 4886553"/>
              <a:gd name="connsiteX40" fmla="*/ 344355 w 1207548"/>
              <a:gd name="connsiteY40" fmla="*/ 2106777 h 4886553"/>
              <a:gd name="connsiteX41" fmla="*/ 329724 w 1207548"/>
              <a:gd name="connsiteY41" fmla="*/ 2121408 h 4886553"/>
              <a:gd name="connsiteX42" fmla="*/ 285833 w 1207548"/>
              <a:gd name="connsiteY42" fmla="*/ 2172614 h 4886553"/>
              <a:gd name="connsiteX43" fmla="*/ 287159 w 1207548"/>
              <a:gd name="connsiteY43" fmla="*/ 2187244 h 4886553"/>
              <a:gd name="connsiteX44" fmla="*/ 257457 w 1207548"/>
              <a:gd name="connsiteY44" fmla="*/ 2214214 h 4886553"/>
              <a:gd name="connsiteX45" fmla="*/ 219996 w 1207548"/>
              <a:gd name="connsiteY45" fmla="*/ 2275027 h 4886553"/>
              <a:gd name="connsiteX46" fmla="*/ 212681 w 1207548"/>
              <a:gd name="connsiteY46" fmla="*/ 2296972 h 4886553"/>
              <a:gd name="connsiteX47" fmla="*/ 190736 w 1207548"/>
              <a:gd name="connsiteY47" fmla="*/ 2311603 h 4886553"/>
              <a:gd name="connsiteX48" fmla="*/ 161475 w 1207548"/>
              <a:gd name="connsiteY48" fmla="*/ 2340864 h 4886553"/>
              <a:gd name="connsiteX49" fmla="*/ 146844 w 1207548"/>
              <a:gd name="connsiteY49" fmla="*/ 2355494 h 4886553"/>
              <a:gd name="connsiteX50" fmla="*/ 117584 w 1207548"/>
              <a:gd name="connsiteY50" fmla="*/ 2399385 h 4886553"/>
              <a:gd name="connsiteX51" fmla="*/ 110268 w 1207548"/>
              <a:gd name="connsiteY51" fmla="*/ 2457907 h 4886553"/>
              <a:gd name="connsiteX52" fmla="*/ 102953 w 1207548"/>
              <a:gd name="connsiteY52" fmla="*/ 2618841 h 4886553"/>
              <a:gd name="connsiteX53" fmla="*/ 88323 w 1207548"/>
              <a:gd name="connsiteY53" fmla="*/ 2662732 h 4886553"/>
              <a:gd name="connsiteX54" fmla="*/ 73692 w 1207548"/>
              <a:gd name="connsiteY54" fmla="*/ 2677363 h 4886553"/>
              <a:gd name="connsiteX55" fmla="*/ 22486 w 1207548"/>
              <a:gd name="connsiteY55" fmla="*/ 2706624 h 4886553"/>
              <a:gd name="connsiteX56" fmla="*/ 540 w 1207548"/>
              <a:gd name="connsiteY56" fmla="*/ 2721254 h 4886553"/>
              <a:gd name="connsiteX57" fmla="*/ 8297 w 1207548"/>
              <a:gd name="connsiteY57" fmla="*/ 2743200 h 4886553"/>
              <a:gd name="connsiteX58" fmla="*/ 23370 w 1207548"/>
              <a:gd name="connsiteY58" fmla="*/ 3034923 h 4886553"/>
              <a:gd name="connsiteX59" fmla="*/ 38001 w 1207548"/>
              <a:gd name="connsiteY59" fmla="*/ 3054136 h 4886553"/>
              <a:gd name="connsiteX60" fmla="*/ 62236 w 1207548"/>
              <a:gd name="connsiteY60" fmla="*/ 3087014 h 4886553"/>
              <a:gd name="connsiteX61" fmla="*/ 71844 w 1207548"/>
              <a:gd name="connsiteY61" fmla="*/ 3124033 h 4886553"/>
              <a:gd name="connsiteX62" fmla="*/ 88765 w 1207548"/>
              <a:gd name="connsiteY62" fmla="*/ 3174355 h 4886553"/>
              <a:gd name="connsiteX63" fmla="*/ 107373 w 1207548"/>
              <a:gd name="connsiteY63" fmla="*/ 3210814 h 4886553"/>
              <a:gd name="connsiteX64" fmla="*/ 130284 w 1207548"/>
              <a:gd name="connsiteY64" fmla="*/ 3274720 h 4886553"/>
              <a:gd name="connsiteX65" fmla="*/ 165894 w 1207548"/>
              <a:gd name="connsiteY65" fmla="*/ 3339592 h 4886553"/>
              <a:gd name="connsiteX66" fmla="*/ 208820 w 1207548"/>
              <a:gd name="connsiteY66" fmla="*/ 3451250 h 4886553"/>
              <a:gd name="connsiteX67" fmla="*/ 205366 w 1207548"/>
              <a:gd name="connsiteY67" fmla="*/ 3496665 h 4886553"/>
              <a:gd name="connsiteX68" fmla="*/ 244431 w 1207548"/>
              <a:gd name="connsiteY68" fmla="*/ 3533648 h 4886553"/>
              <a:gd name="connsiteX69" fmla="*/ 283496 w 1207548"/>
              <a:gd name="connsiteY69" fmla="*/ 3606800 h 4886553"/>
              <a:gd name="connsiteX70" fmla="*/ 271762 w 1207548"/>
              <a:gd name="connsiteY70" fmla="*/ 3597554 h 4886553"/>
              <a:gd name="connsiteX71" fmla="*/ 232696 w 1207548"/>
              <a:gd name="connsiteY71" fmla="*/ 3560013 h 4886553"/>
              <a:gd name="connsiteX72" fmla="*/ 214205 w 1207548"/>
              <a:gd name="connsiteY72" fmla="*/ 3467811 h 4886553"/>
              <a:gd name="connsiteX73" fmla="*/ 206331 w 1207548"/>
              <a:gd name="connsiteY73" fmla="*/ 3462020 h 4886553"/>
              <a:gd name="connsiteX74" fmla="*/ 295638 w 1207548"/>
              <a:gd name="connsiteY74" fmla="*/ 3672230 h 4886553"/>
              <a:gd name="connsiteX75" fmla="*/ 269272 w 1207548"/>
              <a:gd name="connsiteY75" fmla="*/ 3600450 h 4886553"/>
              <a:gd name="connsiteX76" fmla="*/ 311233 w 1207548"/>
              <a:gd name="connsiteY76" fmla="*/ 3662426 h 4886553"/>
              <a:gd name="connsiteX77" fmla="*/ 315095 w 1207548"/>
              <a:gd name="connsiteY77" fmla="*/ 3669741 h 4886553"/>
              <a:gd name="connsiteX78" fmla="*/ 291217 w 1207548"/>
              <a:gd name="connsiteY78" fmla="*/ 3653587 h 4886553"/>
              <a:gd name="connsiteX79" fmla="*/ 315652 w 1207548"/>
              <a:gd name="connsiteY79" fmla="*/ 3699001 h 4886553"/>
              <a:gd name="connsiteX80" fmla="*/ 329725 w 1207548"/>
              <a:gd name="connsiteY80" fmla="*/ 3760012 h 4886553"/>
              <a:gd name="connsiteX81" fmla="*/ 307779 w 1207548"/>
              <a:gd name="connsiteY81" fmla="*/ 3847795 h 4886553"/>
              <a:gd name="connsiteX82" fmla="*/ 285833 w 1207548"/>
              <a:gd name="connsiteY82" fmla="*/ 3855110 h 4886553"/>
              <a:gd name="connsiteX83" fmla="*/ 271203 w 1207548"/>
              <a:gd name="connsiteY83" fmla="*/ 3972153 h 4886553"/>
              <a:gd name="connsiteX84" fmla="*/ 263888 w 1207548"/>
              <a:gd name="connsiteY84" fmla="*/ 4001414 h 4886553"/>
              <a:gd name="connsiteX85" fmla="*/ 234627 w 1207548"/>
              <a:gd name="connsiteY85" fmla="*/ 4030675 h 4886553"/>
              <a:gd name="connsiteX86" fmla="*/ 227312 w 1207548"/>
              <a:gd name="connsiteY86" fmla="*/ 4052620 h 4886553"/>
              <a:gd name="connsiteX87" fmla="*/ 227312 w 1207548"/>
              <a:gd name="connsiteY87" fmla="*/ 4315968 h 4886553"/>
              <a:gd name="connsiteX88" fmla="*/ 249257 w 1207548"/>
              <a:gd name="connsiteY88" fmla="*/ 4330598 h 4886553"/>
              <a:gd name="connsiteX89" fmla="*/ 263888 w 1207548"/>
              <a:gd name="connsiteY89" fmla="*/ 4345228 h 4886553"/>
              <a:gd name="connsiteX90" fmla="*/ 309303 w 1207548"/>
              <a:gd name="connsiteY90" fmla="*/ 4392980 h 4886553"/>
              <a:gd name="connsiteX91" fmla="*/ 309506 w 1207548"/>
              <a:gd name="connsiteY91" fmla="*/ 4394352 h 4886553"/>
              <a:gd name="connsiteX92" fmla="*/ 338564 w 1207548"/>
              <a:gd name="connsiteY92" fmla="*/ 4441291 h 4886553"/>
              <a:gd name="connsiteX93" fmla="*/ 341459 w 1207548"/>
              <a:gd name="connsiteY93" fmla="*/ 4536389 h 4886553"/>
              <a:gd name="connsiteX94" fmla="*/ 337040 w 1207548"/>
              <a:gd name="connsiteY94" fmla="*/ 4579315 h 4886553"/>
              <a:gd name="connsiteX95" fmla="*/ 351670 w 1207548"/>
              <a:gd name="connsiteY95" fmla="*/ 4659782 h 4886553"/>
              <a:gd name="connsiteX96" fmla="*/ 366300 w 1207548"/>
              <a:gd name="connsiteY96" fmla="*/ 4681728 h 4886553"/>
              <a:gd name="connsiteX97" fmla="*/ 373616 w 1207548"/>
              <a:gd name="connsiteY97" fmla="*/ 4710988 h 4886553"/>
              <a:gd name="connsiteX98" fmla="*/ 402876 w 1207548"/>
              <a:gd name="connsiteY98" fmla="*/ 4784140 h 4886553"/>
              <a:gd name="connsiteX99" fmla="*/ 432137 w 1207548"/>
              <a:gd name="connsiteY99" fmla="*/ 4828032 h 4886553"/>
              <a:gd name="connsiteX100" fmla="*/ 439452 w 1207548"/>
              <a:gd name="connsiteY100" fmla="*/ 4864608 h 4886553"/>
              <a:gd name="connsiteX101" fmla="*/ 461398 w 1207548"/>
              <a:gd name="connsiteY101" fmla="*/ 4871923 h 4886553"/>
              <a:gd name="connsiteX102" fmla="*/ 483344 w 1207548"/>
              <a:gd name="connsiteY102" fmla="*/ 4886553 h 4886553"/>
              <a:gd name="connsiteX0" fmla="*/ 1207201 w 1207201"/>
              <a:gd name="connsiteY0" fmla="*/ 0 h 4886553"/>
              <a:gd name="connsiteX1" fmla="*/ 1199886 w 1207201"/>
              <a:gd name="connsiteY1" fmla="*/ 292608 h 4886553"/>
              <a:gd name="connsiteX2" fmla="*/ 1177941 w 1207201"/>
              <a:gd name="connsiteY2" fmla="*/ 299923 h 4886553"/>
              <a:gd name="connsiteX3" fmla="*/ 1163310 w 1207201"/>
              <a:gd name="connsiteY3" fmla="*/ 314553 h 4886553"/>
              <a:gd name="connsiteX4" fmla="*/ 1155995 w 1207201"/>
              <a:gd name="connsiteY4" fmla="*/ 336499 h 4886553"/>
              <a:gd name="connsiteX5" fmla="*/ 1112104 w 1207201"/>
              <a:gd name="connsiteY5" fmla="*/ 365760 h 4886553"/>
              <a:gd name="connsiteX6" fmla="*/ 1097473 w 1207201"/>
              <a:gd name="connsiteY6" fmla="*/ 380390 h 4886553"/>
              <a:gd name="connsiteX7" fmla="*/ 1082843 w 1207201"/>
              <a:gd name="connsiteY7" fmla="*/ 402336 h 4886553"/>
              <a:gd name="connsiteX8" fmla="*/ 1060897 w 1207201"/>
              <a:gd name="connsiteY8" fmla="*/ 416966 h 4886553"/>
              <a:gd name="connsiteX9" fmla="*/ 1046267 w 1207201"/>
              <a:gd name="connsiteY9" fmla="*/ 438912 h 4886553"/>
              <a:gd name="connsiteX10" fmla="*/ 1065317 w 1207201"/>
              <a:gd name="connsiteY10" fmla="*/ 581761 h 4886553"/>
              <a:gd name="connsiteX11" fmla="*/ 1082598 w 1207201"/>
              <a:gd name="connsiteY11" fmla="*/ 625490 h 4886553"/>
              <a:gd name="connsiteX12" fmla="*/ 1101893 w 1207201"/>
              <a:gd name="connsiteY12" fmla="*/ 681278 h 4886553"/>
              <a:gd name="connsiteX13" fmla="*/ 1123839 w 1207201"/>
              <a:gd name="connsiteY13" fmla="*/ 724204 h 4886553"/>
              <a:gd name="connsiteX14" fmla="*/ 1112104 w 1207201"/>
              <a:gd name="connsiteY14" fmla="*/ 730635 h 4886553"/>
              <a:gd name="connsiteX15" fmla="*/ 1126734 w 1207201"/>
              <a:gd name="connsiteY15" fmla="*/ 785460 h 4886553"/>
              <a:gd name="connsiteX16" fmla="*/ 1119419 w 1207201"/>
              <a:gd name="connsiteY16" fmla="*/ 892454 h 4886553"/>
              <a:gd name="connsiteX17" fmla="*/ 1112104 w 1207201"/>
              <a:gd name="connsiteY17" fmla="*/ 921715 h 4886553"/>
              <a:gd name="connsiteX18" fmla="*/ 1090158 w 1207201"/>
              <a:gd name="connsiteY18" fmla="*/ 936345 h 4886553"/>
              <a:gd name="connsiteX19" fmla="*/ 1075528 w 1207201"/>
              <a:gd name="connsiteY19" fmla="*/ 950976 h 4886553"/>
              <a:gd name="connsiteX20" fmla="*/ 1031637 w 1207201"/>
              <a:gd name="connsiteY20" fmla="*/ 980236 h 4886553"/>
              <a:gd name="connsiteX21" fmla="*/ 987745 w 1207201"/>
              <a:gd name="connsiteY21" fmla="*/ 1009497 h 4886553"/>
              <a:gd name="connsiteX22" fmla="*/ 973115 w 1207201"/>
              <a:gd name="connsiteY22" fmla="*/ 1024128 h 4886553"/>
              <a:gd name="connsiteX23" fmla="*/ 951169 w 1207201"/>
              <a:gd name="connsiteY23" fmla="*/ 1038758 h 4886553"/>
              <a:gd name="connsiteX24" fmla="*/ 921909 w 1207201"/>
              <a:gd name="connsiteY24" fmla="*/ 1075334 h 4886553"/>
              <a:gd name="connsiteX25" fmla="*/ 914593 w 1207201"/>
              <a:gd name="connsiteY25" fmla="*/ 1316736 h 4886553"/>
              <a:gd name="connsiteX26" fmla="*/ 899963 w 1207201"/>
              <a:gd name="connsiteY26" fmla="*/ 1338681 h 4886553"/>
              <a:gd name="connsiteX27" fmla="*/ 885333 w 1207201"/>
              <a:gd name="connsiteY27" fmla="*/ 1389888 h 4886553"/>
              <a:gd name="connsiteX28" fmla="*/ 870702 w 1207201"/>
              <a:gd name="connsiteY28" fmla="*/ 1484985 h 4886553"/>
              <a:gd name="connsiteX29" fmla="*/ 856072 w 1207201"/>
              <a:gd name="connsiteY29" fmla="*/ 1550822 h 4886553"/>
              <a:gd name="connsiteX30" fmla="*/ 848757 w 1207201"/>
              <a:gd name="connsiteY30" fmla="*/ 1836115 h 4886553"/>
              <a:gd name="connsiteX31" fmla="*/ 834126 w 1207201"/>
              <a:gd name="connsiteY31" fmla="*/ 1850745 h 4886553"/>
              <a:gd name="connsiteX32" fmla="*/ 760974 w 1207201"/>
              <a:gd name="connsiteY32" fmla="*/ 1858060 h 4886553"/>
              <a:gd name="connsiteX33" fmla="*/ 739029 w 1207201"/>
              <a:gd name="connsiteY33" fmla="*/ 1865376 h 4886553"/>
              <a:gd name="connsiteX34" fmla="*/ 702453 w 1207201"/>
              <a:gd name="connsiteY34" fmla="*/ 1901952 h 4886553"/>
              <a:gd name="connsiteX35" fmla="*/ 658561 w 1207201"/>
              <a:gd name="connsiteY35" fmla="*/ 1916582 h 4886553"/>
              <a:gd name="connsiteX36" fmla="*/ 566359 w 1207201"/>
              <a:gd name="connsiteY36" fmla="*/ 1982012 h 4886553"/>
              <a:gd name="connsiteX37" fmla="*/ 548833 w 1207201"/>
              <a:gd name="connsiteY37" fmla="*/ 1997049 h 4886553"/>
              <a:gd name="connsiteX38" fmla="*/ 431790 w 1207201"/>
              <a:gd name="connsiteY38" fmla="*/ 2011680 h 4886553"/>
              <a:gd name="connsiteX39" fmla="*/ 395214 w 1207201"/>
              <a:gd name="connsiteY39" fmla="*/ 2055571 h 4886553"/>
              <a:gd name="connsiteX40" fmla="*/ 344008 w 1207201"/>
              <a:gd name="connsiteY40" fmla="*/ 2106777 h 4886553"/>
              <a:gd name="connsiteX41" fmla="*/ 329377 w 1207201"/>
              <a:gd name="connsiteY41" fmla="*/ 2121408 h 4886553"/>
              <a:gd name="connsiteX42" fmla="*/ 285486 w 1207201"/>
              <a:gd name="connsiteY42" fmla="*/ 2172614 h 4886553"/>
              <a:gd name="connsiteX43" fmla="*/ 286812 w 1207201"/>
              <a:gd name="connsiteY43" fmla="*/ 2187244 h 4886553"/>
              <a:gd name="connsiteX44" fmla="*/ 257110 w 1207201"/>
              <a:gd name="connsiteY44" fmla="*/ 2214214 h 4886553"/>
              <a:gd name="connsiteX45" fmla="*/ 219649 w 1207201"/>
              <a:gd name="connsiteY45" fmla="*/ 2275027 h 4886553"/>
              <a:gd name="connsiteX46" fmla="*/ 212334 w 1207201"/>
              <a:gd name="connsiteY46" fmla="*/ 2296972 h 4886553"/>
              <a:gd name="connsiteX47" fmla="*/ 190389 w 1207201"/>
              <a:gd name="connsiteY47" fmla="*/ 2311603 h 4886553"/>
              <a:gd name="connsiteX48" fmla="*/ 161128 w 1207201"/>
              <a:gd name="connsiteY48" fmla="*/ 2340864 h 4886553"/>
              <a:gd name="connsiteX49" fmla="*/ 146497 w 1207201"/>
              <a:gd name="connsiteY49" fmla="*/ 2355494 h 4886553"/>
              <a:gd name="connsiteX50" fmla="*/ 117237 w 1207201"/>
              <a:gd name="connsiteY50" fmla="*/ 2399385 h 4886553"/>
              <a:gd name="connsiteX51" fmla="*/ 109921 w 1207201"/>
              <a:gd name="connsiteY51" fmla="*/ 2457907 h 4886553"/>
              <a:gd name="connsiteX52" fmla="*/ 102606 w 1207201"/>
              <a:gd name="connsiteY52" fmla="*/ 2618841 h 4886553"/>
              <a:gd name="connsiteX53" fmla="*/ 87976 w 1207201"/>
              <a:gd name="connsiteY53" fmla="*/ 2662732 h 4886553"/>
              <a:gd name="connsiteX54" fmla="*/ 73345 w 1207201"/>
              <a:gd name="connsiteY54" fmla="*/ 2677363 h 4886553"/>
              <a:gd name="connsiteX55" fmla="*/ 22139 w 1207201"/>
              <a:gd name="connsiteY55" fmla="*/ 2706624 h 4886553"/>
              <a:gd name="connsiteX56" fmla="*/ 193 w 1207201"/>
              <a:gd name="connsiteY56" fmla="*/ 2721254 h 4886553"/>
              <a:gd name="connsiteX57" fmla="*/ 23022 w 1207201"/>
              <a:gd name="connsiteY57" fmla="*/ 2738175 h 4886553"/>
              <a:gd name="connsiteX58" fmla="*/ 23023 w 1207201"/>
              <a:gd name="connsiteY58" fmla="*/ 3034923 h 4886553"/>
              <a:gd name="connsiteX59" fmla="*/ 37654 w 1207201"/>
              <a:gd name="connsiteY59" fmla="*/ 3054136 h 4886553"/>
              <a:gd name="connsiteX60" fmla="*/ 61889 w 1207201"/>
              <a:gd name="connsiteY60" fmla="*/ 3087014 h 4886553"/>
              <a:gd name="connsiteX61" fmla="*/ 71497 w 1207201"/>
              <a:gd name="connsiteY61" fmla="*/ 3124033 h 4886553"/>
              <a:gd name="connsiteX62" fmla="*/ 88418 w 1207201"/>
              <a:gd name="connsiteY62" fmla="*/ 3174355 h 4886553"/>
              <a:gd name="connsiteX63" fmla="*/ 107026 w 1207201"/>
              <a:gd name="connsiteY63" fmla="*/ 3210814 h 4886553"/>
              <a:gd name="connsiteX64" fmla="*/ 129937 w 1207201"/>
              <a:gd name="connsiteY64" fmla="*/ 3274720 h 4886553"/>
              <a:gd name="connsiteX65" fmla="*/ 165547 w 1207201"/>
              <a:gd name="connsiteY65" fmla="*/ 3339592 h 4886553"/>
              <a:gd name="connsiteX66" fmla="*/ 208473 w 1207201"/>
              <a:gd name="connsiteY66" fmla="*/ 3451250 h 4886553"/>
              <a:gd name="connsiteX67" fmla="*/ 205019 w 1207201"/>
              <a:gd name="connsiteY67" fmla="*/ 3496665 h 4886553"/>
              <a:gd name="connsiteX68" fmla="*/ 244084 w 1207201"/>
              <a:gd name="connsiteY68" fmla="*/ 3533648 h 4886553"/>
              <a:gd name="connsiteX69" fmla="*/ 283149 w 1207201"/>
              <a:gd name="connsiteY69" fmla="*/ 3606800 h 4886553"/>
              <a:gd name="connsiteX70" fmla="*/ 271415 w 1207201"/>
              <a:gd name="connsiteY70" fmla="*/ 3597554 h 4886553"/>
              <a:gd name="connsiteX71" fmla="*/ 232349 w 1207201"/>
              <a:gd name="connsiteY71" fmla="*/ 3560013 h 4886553"/>
              <a:gd name="connsiteX72" fmla="*/ 213858 w 1207201"/>
              <a:gd name="connsiteY72" fmla="*/ 3467811 h 4886553"/>
              <a:gd name="connsiteX73" fmla="*/ 205984 w 1207201"/>
              <a:gd name="connsiteY73" fmla="*/ 3462020 h 4886553"/>
              <a:gd name="connsiteX74" fmla="*/ 295291 w 1207201"/>
              <a:gd name="connsiteY74" fmla="*/ 3672230 h 4886553"/>
              <a:gd name="connsiteX75" fmla="*/ 268925 w 1207201"/>
              <a:gd name="connsiteY75" fmla="*/ 3600450 h 4886553"/>
              <a:gd name="connsiteX76" fmla="*/ 310886 w 1207201"/>
              <a:gd name="connsiteY76" fmla="*/ 3662426 h 4886553"/>
              <a:gd name="connsiteX77" fmla="*/ 314748 w 1207201"/>
              <a:gd name="connsiteY77" fmla="*/ 3669741 h 4886553"/>
              <a:gd name="connsiteX78" fmla="*/ 290870 w 1207201"/>
              <a:gd name="connsiteY78" fmla="*/ 3653587 h 4886553"/>
              <a:gd name="connsiteX79" fmla="*/ 315305 w 1207201"/>
              <a:gd name="connsiteY79" fmla="*/ 3699001 h 4886553"/>
              <a:gd name="connsiteX80" fmla="*/ 329378 w 1207201"/>
              <a:gd name="connsiteY80" fmla="*/ 3760012 h 4886553"/>
              <a:gd name="connsiteX81" fmla="*/ 307432 w 1207201"/>
              <a:gd name="connsiteY81" fmla="*/ 3847795 h 4886553"/>
              <a:gd name="connsiteX82" fmla="*/ 285486 w 1207201"/>
              <a:gd name="connsiteY82" fmla="*/ 3855110 h 4886553"/>
              <a:gd name="connsiteX83" fmla="*/ 270856 w 1207201"/>
              <a:gd name="connsiteY83" fmla="*/ 3972153 h 4886553"/>
              <a:gd name="connsiteX84" fmla="*/ 263541 w 1207201"/>
              <a:gd name="connsiteY84" fmla="*/ 4001414 h 4886553"/>
              <a:gd name="connsiteX85" fmla="*/ 234280 w 1207201"/>
              <a:gd name="connsiteY85" fmla="*/ 4030675 h 4886553"/>
              <a:gd name="connsiteX86" fmla="*/ 226965 w 1207201"/>
              <a:gd name="connsiteY86" fmla="*/ 4052620 h 4886553"/>
              <a:gd name="connsiteX87" fmla="*/ 226965 w 1207201"/>
              <a:gd name="connsiteY87" fmla="*/ 4315968 h 4886553"/>
              <a:gd name="connsiteX88" fmla="*/ 248910 w 1207201"/>
              <a:gd name="connsiteY88" fmla="*/ 4330598 h 4886553"/>
              <a:gd name="connsiteX89" fmla="*/ 263541 w 1207201"/>
              <a:gd name="connsiteY89" fmla="*/ 4345228 h 4886553"/>
              <a:gd name="connsiteX90" fmla="*/ 308956 w 1207201"/>
              <a:gd name="connsiteY90" fmla="*/ 4392980 h 4886553"/>
              <a:gd name="connsiteX91" fmla="*/ 309159 w 1207201"/>
              <a:gd name="connsiteY91" fmla="*/ 4394352 h 4886553"/>
              <a:gd name="connsiteX92" fmla="*/ 338217 w 1207201"/>
              <a:gd name="connsiteY92" fmla="*/ 4441291 h 4886553"/>
              <a:gd name="connsiteX93" fmla="*/ 341112 w 1207201"/>
              <a:gd name="connsiteY93" fmla="*/ 4536389 h 4886553"/>
              <a:gd name="connsiteX94" fmla="*/ 336693 w 1207201"/>
              <a:gd name="connsiteY94" fmla="*/ 4579315 h 4886553"/>
              <a:gd name="connsiteX95" fmla="*/ 351323 w 1207201"/>
              <a:gd name="connsiteY95" fmla="*/ 4659782 h 4886553"/>
              <a:gd name="connsiteX96" fmla="*/ 365953 w 1207201"/>
              <a:gd name="connsiteY96" fmla="*/ 4681728 h 4886553"/>
              <a:gd name="connsiteX97" fmla="*/ 373269 w 1207201"/>
              <a:gd name="connsiteY97" fmla="*/ 4710988 h 4886553"/>
              <a:gd name="connsiteX98" fmla="*/ 402529 w 1207201"/>
              <a:gd name="connsiteY98" fmla="*/ 4784140 h 4886553"/>
              <a:gd name="connsiteX99" fmla="*/ 431790 w 1207201"/>
              <a:gd name="connsiteY99" fmla="*/ 4828032 h 4886553"/>
              <a:gd name="connsiteX100" fmla="*/ 439105 w 1207201"/>
              <a:gd name="connsiteY100" fmla="*/ 4864608 h 4886553"/>
              <a:gd name="connsiteX101" fmla="*/ 461051 w 1207201"/>
              <a:gd name="connsiteY101" fmla="*/ 4871923 h 4886553"/>
              <a:gd name="connsiteX102" fmla="*/ 482997 w 1207201"/>
              <a:gd name="connsiteY102" fmla="*/ 4886553 h 4886553"/>
              <a:gd name="connsiteX0" fmla="*/ 1207601 w 1207601"/>
              <a:gd name="connsiteY0" fmla="*/ 0 h 4886553"/>
              <a:gd name="connsiteX1" fmla="*/ 1200286 w 1207601"/>
              <a:gd name="connsiteY1" fmla="*/ 292608 h 4886553"/>
              <a:gd name="connsiteX2" fmla="*/ 1178341 w 1207601"/>
              <a:gd name="connsiteY2" fmla="*/ 299923 h 4886553"/>
              <a:gd name="connsiteX3" fmla="*/ 1163710 w 1207601"/>
              <a:gd name="connsiteY3" fmla="*/ 314553 h 4886553"/>
              <a:gd name="connsiteX4" fmla="*/ 1156395 w 1207601"/>
              <a:gd name="connsiteY4" fmla="*/ 336499 h 4886553"/>
              <a:gd name="connsiteX5" fmla="*/ 1112504 w 1207601"/>
              <a:gd name="connsiteY5" fmla="*/ 365760 h 4886553"/>
              <a:gd name="connsiteX6" fmla="*/ 1097873 w 1207601"/>
              <a:gd name="connsiteY6" fmla="*/ 380390 h 4886553"/>
              <a:gd name="connsiteX7" fmla="*/ 1083243 w 1207601"/>
              <a:gd name="connsiteY7" fmla="*/ 402336 h 4886553"/>
              <a:gd name="connsiteX8" fmla="*/ 1061297 w 1207601"/>
              <a:gd name="connsiteY8" fmla="*/ 416966 h 4886553"/>
              <a:gd name="connsiteX9" fmla="*/ 1046667 w 1207601"/>
              <a:gd name="connsiteY9" fmla="*/ 438912 h 4886553"/>
              <a:gd name="connsiteX10" fmla="*/ 1065717 w 1207601"/>
              <a:gd name="connsiteY10" fmla="*/ 581761 h 4886553"/>
              <a:gd name="connsiteX11" fmla="*/ 1082998 w 1207601"/>
              <a:gd name="connsiteY11" fmla="*/ 625490 h 4886553"/>
              <a:gd name="connsiteX12" fmla="*/ 1102293 w 1207601"/>
              <a:gd name="connsiteY12" fmla="*/ 681278 h 4886553"/>
              <a:gd name="connsiteX13" fmla="*/ 1124239 w 1207601"/>
              <a:gd name="connsiteY13" fmla="*/ 724204 h 4886553"/>
              <a:gd name="connsiteX14" fmla="*/ 1112504 w 1207601"/>
              <a:gd name="connsiteY14" fmla="*/ 730635 h 4886553"/>
              <a:gd name="connsiteX15" fmla="*/ 1127134 w 1207601"/>
              <a:gd name="connsiteY15" fmla="*/ 785460 h 4886553"/>
              <a:gd name="connsiteX16" fmla="*/ 1119819 w 1207601"/>
              <a:gd name="connsiteY16" fmla="*/ 892454 h 4886553"/>
              <a:gd name="connsiteX17" fmla="*/ 1112504 w 1207601"/>
              <a:gd name="connsiteY17" fmla="*/ 921715 h 4886553"/>
              <a:gd name="connsiteX18" fmla="*/ 1090558 w 1207601"/>
              <a:gd name="connsiteY18" fmla="*/ 936345 h 4886553"/>
              <a:gd name="connsiteX19" fmla="*/ 1075928 w 1207601"/>
              <a:gd name="connsiteY19" fmla="*/ 950976 h 4886553"/>
              <a:gd name="connsiteX20" fmla="*/ 1032037 w 1207601"/>
              <a:gd name="connsiteY20" fmla="*/ 980236 h 4886553"/>
              <a:gd name="connsiteX21" fmla="*/ 988145 w 1207601"/>
              <a:gd name="connsiteY21" fmla="*/ 1009497 h 4886553"/>
              <a:gd name="connsiteX22" fmla="*/ 973515 w 1207601"/>
              <a:gd name="connsiteY22" fmla="*/ 1024128 h 4886553"/>
              <a:gd name="connsiteX23" fmla="*/ 951569 w 1207601"/>
              <a:gd name="connsiteY23" fmla="*/ 1038758 h 4886553"/>
              <a:gd name="connsiteX24" fmla="*/ 922309 w 1207601"/>
              <a:gd name="connsiteY24" fmla="*/ 1075334 h 4886553"/>
              <a:gd name="connsiteX25" fmla="*/ 914993 w 1207601"/>
              <a:gd name="connsiteY25" fmla="*/ 1316736 h 4886553"/>
              <a:gd name="connsiteX26" fmla="*/ 900363 w 1207601"/>
              <a:gd name="connsiteY26" fmla="*/ 1338681 h 4886553"/>
              <a:gd name="connsiteX27" fmla="*/ 885733 w 1207601"/>
              <a:gd name="connsiteY27" fmla="*/ 1389888 h 4886553"/>
              <a:gd name="connsiteX28" fmla="*/ 871102 w 1207601"/>
              <a:gd name="connsiteY28" fmla="*/ 1484985 h 4886553"/>
              <a:gd name="connsiteX29" fmla="*/ 856472 w 1207601"/>
              <a:gd name="connsiteY29" fmla="*/ 1550822 h 4886553"/>
              <a:gd name="connsiteX30" fmla="*/ 849157 w 1207601"/>
              <a:gd name="connsiteY30" fmla="*/ 1836115 h 4886553"/>
              <a:gd name="connsiteX31" fmla="*/ 834526 w 1207601"/>
              <a:gd name="connsiteY31" fmla="*/ 1850745 h 4886553"/>
              <a:gd name="connsiteX32" fmla="*/ 761374 w 1207601"/>
              <a:gd name="connsiteY32" fmla="*/ 1858060 h 4886553"/>
              <a:gd name="connsiteX33" fmla="*/ 739429 w 1207601"/>
              <a:gd name="connsiteY33" fmla="*/ 1865376 h 4886553"/>
              <a:gd name="connsiteX34" fmla="*/ 702853 w 1207601"/>
              <a:gd name="connsiteY34" fmla="*/ 1901952 h 4886553"/>
              <a:gd name="connsiteX35" fmla="*/ 658961 w 1207601"/>
              <a:gd name="connsiteY35" fmla="*/ 1916582 h 4886553"/>
              <a:gd name="connsiteX36" fmla="*/ 566759 w 1207601"/>
              <a:gd name="connsiteY36" fmla="*/ 1982012 h 4886553"/>
              <a:gd name="connsiteX37" fmla="*/ 549233 w 1207601"/>
              <a:gd name="connsiteY37" fmla="*/ 1997049 h 4886553"/>
              <a:gd name="connsiteX38" fmla="*/ 432190 w 1207601"/>
              <a:gd name="connsiteY38" fmla="*/ 2011680 h 4886553"/>
              <a:gd name="connsiteX39" fmla="*/ 395614 w 1207601"/>
              <a:gd name="connsiteY39" fmla="*/ 2055571 h 4886553"/>
              <a:gd name="connsiteX40" fmla="*/ 344408 w 1207601"/>
              <a:gd name="connsiteY40" fmla="*/ 2106777 h 4886553"/>
              <a:gd name="connsiteX41" fmla="*/ 329777 w 1207601"/>
              <a:gd name="connsiteY41" fmla="*/ 2121408 h 4886553"/>
              <a:gd name="connsiteX42" fmla="*/ 285886 w 1207601"/>
              <a:gd name="connsiteY42" fmla="*/ 2172614 h 4886553"/>
              <a:gd name="connsiteX43" fmla="*/ 287212 w 1207601"/>
              <a:gd name="connsiteY43" fmla="*/ 2187244 h 4886553"/>
              <a:gd name="connsiteX44" fmla="*/ 257510 w 1207601"/>
              <a:gd name="connsiteY44" fmla="*/ 2214214 h 4886553"/>
              <a:gd name="connsiteX45" fmla="*/ 220049 w 1207601"/>
              <a:gd name="connsiteY45" fmla="*/ 2275027 h 4886553"/>
              <a:gd name="connsiteX46" fmla="*/ 212734 w 1207601"/>
              <a:gd name="connsiteY46" fmla="*/ 2296972 h 4886553"/>
              <a:gd name="connsiteX47" fmla="*/ 190789 w 1207601"/>
              <a:gd name="connsiteY47" fmla="*/ 2311603 h 4886553"/>
              <a:gd name="connsiteX48" fmla="*/ 161528 w 1207601"/>
              <a:gd name="connsiteY48" fmla="*/ 2340864 h 4886553"/>
              <a:gd name="connsiteX49" fmla="*/ 146897 w 1207601"/>
              <a:gd name="connsiteY49" fmla="*/ 2355494 h 4886553"/>
              <a:gd name="connsiteX50" fmla="*/ 117637 w 1207601"/>
              <a:gd name="connsiteY50" fmla="*/ 2399385 h 4886553"/>
              <a:gd name="connsiteX51" fmla="*/ 110321 w 1207601"/>
              <a:gd name="connsiteY51" fmla="*/ 2457907 h 4886553"/>
              <a:gd name="connsiteX52" fmla="*/ 103006 w 1207601"/>
              <a:gd name="connsiteY52" fmla="*/ 2618841 h 4886553"/>
              <a:gd name="connsiteX53" fmla="*/ 88376 w 1207601"/>
              <a:gd name="connsiteY53" fmla="*/ 2662732 h 4886553"/>
              <a:gd name="connsiteX54" fmla="*/ 73745 w 1207601"/>
              <a:gd name="connsiteY54" fmla="*/ 2677363 h 4886553"/>
              <a:gd name="connsiteX55" fmla="*/ 22539 w 1207601"/>
              <a:gd name="connsiteY55" fmla="*/ 2706624 h 4886553"/>
              <a:gd name="connsiteX56" fmla="*/ 593 w 1207601"/>
              <a:gd name="connsiteY56" fmla="*/ 2721254 h 4886553"/>
              <a:gd name="connsiteX57" fmla="*/ 23422 w 1207601"/>
              <a:gd name="connsiteY57" fmla="*/ 2738175 h 4886553"/>
              <a:gd name="connsiteX58" fmla="*/ 23423 w 1207601"/>
              <a:gd name="connsiteY58" fmla="*/ 3034923 h 4886553"/>
              <a:gd name="connsiteX59" fmla="*/ 38054 w 1207601"/>
              <a:gd name="connsiteY59" fmla="*/ 3054136 h 4886553"/>
              <a:gd name="connsiteX60" fmla="*/ 62289 w 1207601"/>
              <a:gd name="connsiteY60" fmla="*/ 3087014 h 4886553"/>
              <a:gd name="connsiteX61" fmla="*/ 71897 w 1207601"/>
              <a:gd name="connsiteY61" fmla="*/ 3124033 h 4886553"/>
              <a:gd name="connsiteX62" fmla="*/ 88818 w 1207601"/>
              <a:gd name="connsiteY62" fmla="*/ 3174355 h 4886553"/>
              <a:gd name="connsiteX63" fmla="*/ 107426 w 1207601"/>
              <a:gd name="connsiteY63" fmla="*/ 3210814 h 4886553"/>
              <a:gd name="connsiteX64" fmla="*/ 130337 w 1207601"/>
              <a:gd name="connsiteY64" fmla="*/ 3274720 h 4886553"/>
              <a:gd name="connsiteX65" fmla="*/ 165947 w 1207601"/>
              <a:gd name="connsiteY65" fmla="*/ 3339592 h 4886553"/>
              <a:gd name="connsiteX66" fmla="*/ 208873 w 1207601"/>
              <a:gd name="connsiteY66" fmla="*/ 3451250 h 4886553"/>
              <a:gd name="connsiteX67" fmla="*/ 205419 w 1207601"/>
              <a:gd name="connsiteY67" fmla="*/ 3496665 h 4886553"/>
              <a:gd name="connsiteX68" fmla="*/ 244484 w 1207601"/>
              <a:gd name="connsiteY68" fmla="*/ 3533648 h 4886553"/>
              <a:gd name="connsiteX69" fmla="*/ 283549 w 1207601"/>
              <a:gd name="connsiteY69" fmla="*/ 3606800 h 4886553"/>
              <a:gd name="connsiteX70" fmla="*/ 271815 w 1207601"/>
              <a:gd name="connsiteY70" fmla="*/ 3597554 h 4886553"/>
              <a:gd name="connsiteX71" fmla="*/ 232749 w 1207601"/>
              <a:gd name="connsiteY71" fmla="*/ 3560013 h 4886553"/>
              <a:gd name="connsiteX72" fmla="*/ 214258 w 1207601"/>
              <a:gd name="connsiteY72" fmla="*/ 3467811 h 4886553"/>
              <a:gd name="connsiteX73" fmla="*/ 206384 w 1207601"/>
              <a:gd name="connsiteY73" fmla="*/ 3462020 h 4886553"/>
              <a:gd name="connsiteX74" fmla="*/ 295691 w 1207601"/>
              <a:gd name="connsiteY74" fmla="*/ 3672230 h 4886553"/>
              <a:gd name="connsiteX75" fmla="*/ 269325 w 1207601"/>
              <a:gd name="connsiteY75" fmla="*/ 3600450 h 4886553"/>
              <a:gd name="connsiteX76" fmla="*/ 311286 w 1207601"/>
              <a:gd name="connsiteY76" fmla="*/ 3662426 h 4886553"/>
              <a:gd name="connsiteX77" fmla="*/ 315148 w 1207601"/>
              <a:gd name="connsiteY77" fmla="*/ 3669741 h 4886553"/>
              <a:gd name="connsiteX78" fmla="*/ 291270 w 1207601"/>
              <a:gd name="connsiteY78" fmla="*/ 3653587 h 4886553"/>
              <a:gd name="connsiteX79" fmla="*/ 315705 w 1207601"/>
              <a:gd name="connsiteY79" fmla="*/ 3699001 h 4886553"/>
              <a:gd name="connsiteX80" fmla="*/ 329778 w 1207601"/>
              <a:gd name="connsiteY80" fmla="*/ 3760012 h 4886553"/>
              <a:gd name="connsiteX81" fmla="*/ 307832 w 1207601"/>
              <a:gd name="connsiteY81" fmla="*/ 3847795 h 4886553"/>
              <a:gd name="connsiteX82" fmla="*/ 285886 w 1207601"/>
              <a:gd name="connsiteY82" fmla="*/ 3855110 h 4886553"/>
              <a:gd name="connsiteX83" fmla="*/ 271256 w 1207601"/>
              <a:gd name="connsiteY83" fmla="*/ 3972153 h 4886553"/>
              <a:gd name="connsiteX84" fmla="*/ 263941 w 1207601"/>
              <a:gd name="connsiteY84" fmla="*/ 4001414 h 4886553"/>
              <a:gd name="connsiteX85" fmla="*/ 234680 w 1207601"/>
              <a:gd name="connsiteY85" fmla="*/ 4030675 h 4886553"/>
              <a:gd name="connsiteX86" fmla="*/ 227365 w 1207601"/>
              <a:gd name="connsiteY86" fmla="*/ 4052620 h 4886553"/>
              <a:gd name="connsiteX87" fmla="*/ 227365 w 1207601"/>
              <a:gd name="connsiteY87" fmla="*/ 4315968 h 4886553"/>
              <a:gd name="connsiteX88" fmla="*/ 249310 w 1207601"/>
              <a:gd name="connsiteY88" fmla="*/ 4330598 h 4886553"/>
              <a:gd name="connsiteX89" fmla="*/ 263941 w 1207601"/>
              <a:gd name="connsiteY89" fmla="*/ 4345228 h 4886553"/>
              <a:gd name="connsiteX90" fmla="*/ 309356 w 1207601"/>
              <a:gd name="connsiteY90" fmla="*/ 4392980 h 4886553"/>
              <a:gd name="connsiteX91" fmla="*/ 309559 w 1207601"/>
              <a:gd name="connsiteY91" fmla="*/ 4394352 h 4886553"/>
              <a:gd name="connsiteX92" fmla="*/ 338617 w 1207601"/>
              <a:gd name="connsiteY92" fmla="*/ 4441291 h 4886553"/>
              <a:gd name="connsiteX93" fmla="*/ 341512 w 1207601"/>
              <a:gd name="connsiteY93" fmla="*/ 4536389 h 4886553"/>
              <a:gd name="connsiteX94" fmla="*/ 337093 w 1207601"/>
              <a:gd name="connsiteY94" fmla="*/ 4579315 h 4886553"/>
              <a:gd name="connsiteX95" fmla="*/ 351723 w 1207601"/>
              <a:gd name="connsiteY95" fmla="*/ 4659782 h 4886553"/>
              <a:gd name="connsiteX96" fmla="*/ 366353 w 1207601"/>
              <a:gd name="connsiteY96" fmla="*/ 4681728 h 4886553"/>
              <a:gd name="connsiteX97" fmla="*/ 373669 w 1207601"/>
              <a:gd name="connsiteY97" fmla="*/ 4710988 h 4886553"/>
              <a:gd name="connsiteX98" fmla="*/ 402929 w 1207601"/>
              <a:gd name="connsiteY98" fmla="*/ 4784140 h 4886553"/>
              <a:gd name="connsiteX99" fmla="*/ 432190 w 1207601"/>
              <a:gd name="connsiteY99" fmla="*/ 4828032 h 4886553"/>
              <a:gd name="connsiteX100" fmla="*/ 439505 w 1207601"/>
              <a:gd name="connsiteY100" fmla="*/ 4864608 h 4886553"/>
              <a:gd name="connsiteX101" fmla="*/ 461451 w 1207601"/>
              <a:gd name="connsiteY101" fmla="*/ 4871923 h 4886553"/>
              <a:gd name="connsiteX102" fmla="*/ 483397 w 1207601"/>
              <a:gd name="connsiteY102" fmla="*/ 4886553 h 4886553"/>
              <a:gd name="connsiteX0" fmla="*/ 1192356 w 1192356"/>
              <a:gd name="connsiteY0" fmla="*/ 0 h 4886553"/>
              <a:gd name="connsiteX1" fmla="*/ 1185041 w 1192356"/>
              <a:gd name="connsiteY1" fmla="*/ 292608 h 4886553"/>
              <a:gd name="connsiteX2" fmla="*/ 1163096 w 1192356"/>
              <a:gd name="connsiteY2" fmla="*/ 299923 h 4886553"/>
              <a:gd name="connsiteX3" fmla="*/ 1148465 w 1192356"/>
              <a:gd name="connsiteY3" fmla="*/ 314553 h 4886553"/>
              <a:gd name="connsiteX4" fmla="*/ 1141150 w 1192356"/>
              <a:gd name="connsiteY4" fmla="*/ 336499 h 4886553"/>
              <a:gd name="connsiteX5" fmla="*/ 1097259 w 1192356"/>
              <a:gd name="connsiteY5" fmla="*/ 365760 h 4886553"/>
              <a:gd name="connsiteX6" fmla="*/ 1082628 w 1192356"/>
              <a:gd name="connsiteY6" fmla="*/ 380390 h 4886553"/>
              <a:gd name="connsiteX7" fmla="*/ 1067998 w 1192356"/>
              <a:gd name="connsiteY7" fmla="*/ 402336 h 4886553"/>
              <a:gd name="connsiteX8" fmla="*/ 1046052 w 1192356"/>
              <a:gd name="connsiteY8" fmla="*/ 416966 h 4886553"/>
              <a:gd name="connsiteX9" fmla="*/ 1031422 w 1192356"/>
              <a:gd name="connsiteY9" fmla="*/ 438912 h 4886553"/>
              <a:gd name="connsiteX10" fmla="*/ 1050472 w 1192356"/>
              <a:gd name="connsiteY10" fmla="*/ 581761 h 4886553"/>
              <a:gd name="connsiteX11" fmla="*/ 1067753 w 1192356"/>
              <a:gd name="connsiteY11" fmla="*/ 625490 h 4886553"/>
              <a:gd name="connsiteX12" fmla="*/ 1087048 w 1192356"/>
              <a:gd name="connsiteY12" fmla="*/ 681278 h 4886553"/>
              <a:gd name="connsiteX13" fmla="*/ 1108994 w 1192356"/>
              <a:gd name="connsiteY13" fmla="*/ 724204 h 4886553"/>
              <a:gd name="connsiteX14" fmla="*/ 1097259 w 1192356"/>
              <a:gd name="connsiteY14" fmla="*/ 730635 h 4886553"/>
              <a:gd name="connsiteX15" fmla="*/ 1111889 w 1192356"/>
              <a:gd name="connsiteY15" fmla="*/ 785460 h 4886553"/>
              <a:gd name="connsiteX16" fmla="*/ 1104574 w 1192356"/>
              <a:gd name="connsiteY16" fmla="*/ 892454 h 4886553"/>
              <a:gd name="connsiteX17" fmla="*/ 1097259 w 1192356"/>
              <a:gd name="connsiteY17" fmla="*/ 921715 h 4886553"/>
              <a:gd name="connsiteX18" fmla="*/ 1075313 w 1192356"/>
              <a:gd name="connsiteY18" fmla="*/ 936345 h 4886553"/>
              <a:gd name="connsiteX19" fmla="*/ 1060683 w 1192356"/>
              <a:gd name="connsiteY19" fmla="*/ 950976 h 4886553"/>
              <a:gd name="connsiteX20" fmla="*/ 1016792 w 1192356"/>
              <a:gd name="connsiteY20" fmla="*/ 980236 h 4886553"/>
              <a:gd name="connsiteX21" fmla="*/ 972900 w 1192356"/>
              <a:gd name="connsiteY21" fmla="*/ 1009497 h 4886553"/>
              <a:gd name="connsiteX22" fmla="*/ 958270 w 1192356"/>
              <a:gd name="connsiteY22" fmla="*/ 1024128 h 4886553"/>
              <a:gd name="connsiteX23" fmla="*/ 936324 w 1192356"/>
              <a:gd name="connsiteY23" fmla="*/ 1038758 h 4886553"/>
              <a:gd name="connsiteX24" fmla="*/ 907064 w 1192356"/>
              <a:gd name="connsiteY24" fmla="*/ 1075334 h 4886553"/>
              <a:gd name="connsiteX25" fmla="*/ 899748 w 1192356"/>
              <a:gd name="connsiteY25" fmla="*/ 1316736 h 4886553"/>
              <a:gd name="connsiteX26" fmla="*/ 885118 w 1192356"/>
              <a:gd name="connsiteY26" fmla="*/ 1338681 h 4886553"/>
              <a:gd name="connsiteX27" fmla="*/ 870488 w 1192356"/>
              <a:gd name="connsiteY27" fmla="*/ 1389888 h 4886553"/>
              <a:gd name="connsiteX28" fmla="*/ 855857 w 1192356"/>
              <a:gd name="connsiteY28" fmla="*/ 1484985 h 4886553"/>
              <a:gd name="connsiteX29" fmla="*/ 841227 w 1192356"/>
              <a:gd name="connsiteY29" fmla="*/ 1550822 h 4886553"/>
              <a:gd name="connsiteX30" fmla="*/ 833912 w 1192356"/>
              <a:gd name="connsiteY30" fmla="*/ 1836115 h 4886553"/>
              <a:gd name="connsiteX31" fmla="*/ 819281 w 1192356"/>
              <a:gd name="connsiteY31" fmla="*/ 1850745 h 4886553"/>
              <a:gd name="connsiteX32" fmla="*/ 746129 w 1192356"/>
              <a:gd name="connsiteY32" fmla="*/ 1858060 h 4886553"/>
              <a:gd name="connsiteX33" fmla="*/ 724184 w 1192356"/>
              <a:gd name="connsiteY33" fmla="*/ 1865376 h 4886553"/>
              <a:gd name="connsiteX34" fmla="*/ 687608 w 1192356"/>
              <a:gd name="connsiteY34" fmla="*/ 1901952 h 4886553"/>
              <a:gd name="connsiteX35" fmla="*/ 643716 w 1192356"/>
              <a:gd name="connsiteY35" fmla="*/ 1916582 h 4886553"/>
              <a:gd name="connsiteX36" fmla="*/ 551514 w 1192356"/>
              <a:gd name="connsiteY36" fmla="*/ 1982012 h 4886553"/>
              <a:gd name="connsiteX37" fmla="*/ 533988 w 1192356"/>
              <a:gd name="connsiteY37" fmla="*/ 1997049 h 4886553"/>
              <a:gd name="connsiteX38" fmla="*/ 416945 w 1192356"/>
              <a:gd name="connsiteY38" fmla="*/ 2011680 h 4886553"/>
              <a:gd name="connsiteX39" fmla="*/ 380369 w 1192356"/>
              <a:gd name="connsiteY39" fmla="*/ 2055571 h 4886553"/>
              <a:gd name="connsiteX40" fmla="*/ 329163 w 1192356"/>
              <a:gd name="connsiteY40" fmla="*/ 2106777 h 4886553"/>
              <a:gd name="connsiteX41" fmla="*/ 314532 w 1192356"/>
              <a:gd name="connsiteY41" fmla="*/ 2121408 h 4886553"/>
              <a:gd name="connsiteX42" fmla="*/ 270641 w 1192356"/>
              <a:gd name="connsiteY42" fmla="*/ 2172614 h 4886553"/>
              <a:gd name="connsiteX43" fmla="*/ 271967 w 1192356"/>
              <a:gd name="connsiteY43" fmla="*/ 2187244 h 4886553"/>
              <a:gd name="connsiteX44" fmla="*/ 242265 w 1192356"/>
              <a:gd name="connsiteY44" fmla="*/ 2214214 h 4886553"/>
              <a:gd name="connsiteX45" fmla="*/ 204804 w 1192356"/>
              <a:gd name="connsiteY45" fmla="*/ 2275027 h 4886553"/>
              <a:gd name="connsiteX46" fmla="*/ 197489 w 1192356"/>
              <a:gd name="connsiteY46" fmla="*/ 2296972 h 4886553"/>
              <a:gd name="connsiteX47" fmla="*/ 175544 w 1192356"/>
              <a:gd name="connsiteY47" fmla="*/ 2311603 h 4886553"/>
              <a:gd name="connsiteX48" fmla="*/ 146283 w 1192356"/>
              <a:gd name="connsiteY48" fmla="*/ 2340864 h 4886553"/>
              <a:gd name="connsiteX49" fmla="*/ 131652 w 1192356"/>
              <a:gd name="connsiteY49" fmla="*/ 2355494 h 4886553"/>
              <a:gd name="connsiteX50" fmla="*/ 102392 w 1192356"/>
              <a:gd name="connsiteY50" fmla="*/ 2399385 h 4886553"/>
              <a:gd name="connsiteX51" fmla="*/ 95076 w 1192356"/>
              <a:gd name="connsiteY51" fmla="*/ 2457907 h 4886553"/>
              <a:gd name="connsiteX52" fmla="*/ 87761 w 1192356"/>
              <a:gd name="connsiteY52" fmla="*/ 2618841 h 4886553"/>
              <a:gd name="connsiteX53" fmla="*/ 73131 w 1192356"/>
              <a:gd name="connsiteY53" fmla="*/ 2662732 h 4886553"/>
              <a:gd name="connsiteX54" fmla="*/ 58500 w 1192356"/>
              <a:gd name="connsiteY54" fmla="*/ 2677363 h 4886553"/>
              <a:gd name="connsiteX55" fmla="*/ 7294 w 1192356"/>
              <a:gd name="connsiteY55" fmla="*/ 2706624 h 4886553"/>
              <a:gd name="connsiteX56" fmla="*/ 421 w 1192356"/>
              <a:gd name="connsiteY56" fmla="*/ 2726278 h 4886553"/>
              <a:gd name="connsiteX57" fmla="*/ 8177 w 1192356"/>
              <a:gd name="connsiteY57" fmla="*/ 2738175 h 4886553"/>
              <a:gd name="connsiteX58" fmla="*/ 8178 w 1192356"/>
              <a:gd name="connsiteY58" fmla="*/ 3034923 h 4886553"/>
              <a:gd name="connsiteX59" fmla="*/ 22809 w 1192356"/>
              <a:gd name="connsiteY59" fmla="*/ 3054136 h 4886553"/>
              <a:gd name="connsiteX60" fmla="*/ 47044 w 1192356"/>
              <a:gd name="connsiteY60" fmla="*/ 3087014 h 4886553"/>
              <a:gd name="connsiteX61" fmla="*/ 56652 w 1192356"/>
              <a:gd name="connsiteY61" fmla="*/ 3124033 h 4886553"/>
              <a:gd name="connsiteX62" fmla="*/ 73573 w 1192356"/>
              <a:gd name="connsiteY62" fmla="*/ 3174355 h 4886553"/>
              <a:gd name="connsiteX63" fmla="*/ 92181 w 1192356"/>
              <a:gd name="connsiteY63" fmla="*/ 3210814 h 4886553"/>
              <a:gd name="connsiteX64" fmla="*/ 115092 w 1192356"/>
              <a:gd name="connsiteY64" fmla="*/ 3274720 h 4886553"/>
              <a:gd name="connsiteX65" fmla="*/ 150702 w 1192356"/>
              <a:gd name="connsiteY65" fmla="*/ 3339592 h 4886553"/>
              <a:gd name="connsiteX66" fmla="*/ 193628 w 1192356"/>
              <a:gd name="connsiteY66" fmla="*/ 3451250 h 4886553"/>
              <a:gd name="connsiteX67" fmla="*/ 190174 w 1192356"/>
              <a:gd name="connsiteY67" fmla="*/ 3496665 h 4886553"/>
              <a:gd name="connsiteX68" fmla="*/ 229239 w 1192356"/>
              <a:gd name="connsiteY68" fmla="*/ 3533648 h 4886553"/>
              <a:gd name="connsiteX69" fmla="*/ 268304 w 1192356"/>
              <a:gd name="connsiteY69" fmla="*/ 3606800 h 4886553"/>
              <a:gd name="connsiteX70" fmla="*/ 256570 w 1192356"/>
              <a:gd name="connsiteY70" fmla="*/ 3597554 h 4886553"/>
              <a:gd name="connsiteX71" fmla="*/ 217504 w 1192356"/>
              <a:gd name="connsiteY71" fmla="*/ 3560013 h 4886553"/>
              <a:gd name="connsiteX72" fmla="*/ 199013 w 1192356"/>
              <a:gd name="connsiteY72" fmla="*/ 3467811 h 4886553"/>
              <a:gd name="connsiteX73" fmla="*/ 191139 w 1192356"/>
              <a:gd name="connsiteY73" fmla="*/ 3462020 h 4886553"/>
              <a:gd name="connsiteX74" fmla="*/ 280446 w 1192356"/>
              <a:gd name="connsiteY74" fmla="*/ 3672230 h 4886553"/>
              <a:gd name="connsiteX75" fmla="*/ 254080 w 1192356"/>
              <a:gd name="connsiteY75" fmla="*/ 3600450 h 4886553"/>
              <a:gd name="connsiteX76" fmla="*/ 296041 w 1192356"/>
              <a:gd name="connsiteY76" fmla="*/ 3662426 h 4886553"/>
              <a:gd name="connsiteX77" fmla="*/ 299903 w 1192356"/>
              <a:gd name="connsiteY77" fmla="*/ 3669741 h 4886553"/>
              <a:gd name="connsiteX78" fmla="*/ 276025 w 1192356"/>
              <a:gd name="connsiteY78" fmla="*/ 3653587 h 4886553"/>
              <a:gd name="connsiteX79" fmla="*/ 300460 w 1192356"/>
              <a:gd name="connsiteY79" fmla="*/ 3699001 h 4886553"/>
              <a:gd name="connsiteX80" fmla="*/ 314533 w 1192356"/>
              <a:gd name="connsiteY80" fmla="*/ 3760012 h 4886553"/>
              <a:gd name="connsiteX81" fmla="*/ 292587 w 1192356"/>
              <a:gd name="connsiteY81" fmla="*/ 3847795 h 4886553"/>
              <a:gd name="connsiteX82" fmla="*/ 270641 w 1192356"/>
              <a:gd name="connsiteY82" fmla="*/ 3855110 h 4886553"/>
              <a:gd name="connsiteX83" fmla="*/ 256011 w 1192356"/>
              <a:gd name="connsiteY83" fmla="*/ 3972153 h 4886553"/>
              <a:gd name="connsiteX84" fmla="*/ 248696 w 1192356"/>
              <a:gd name="connsiteY84" fmla="*/ 4001414 h 4886553"/>
              <a:gd name="connsiteX85" fmla="*/ 219435 w 1192356"/>
              <a:gd name="connsiteY85" fmla="*/ 4030675 h 4886553"/>
              <a:gd name="connsiteX86" fmla="*/ 212120 w 1192356"/>
              <a:gd name="connsiteY86" fmla="*/ 4052620 h 4886553"/>
              <a:gd name="connsiteX87" fmla="*/ 212120 w 1192356"/>
              <a:gd name="connsiteY87" fmla="*/ 4315968 h 4886553"/>
              <a:gd name="connsiteX88" fmla="*/ 234065 w 1192356"/>
              <a:gd name="connsiteY88" fmla="*/ 4330598 h 4886553"/>
              <a:gd name="connsiteX89" fmla="*/ 248696 w 1192356"/>
              <a:gd name="connsiteY89" fmla="*/ 4345228 h 4886553"/>
              <a:gd name="connsiteX90" fmla="*/ 294111 w 1192356"/>
              <a:gd name="connsiteY90" fmla="*/ 4392980 h 4886553"/>
              <a:gd name="connsiteX91" fmla="*/ 294314 w 1192356"/>
              <a:gd name="connsiteY91" fmla="*/ 4394352 h 4886553"/>
              <a:gd name="connsiteX92" fmla="*/ 323372 w 1192356"/>
              <a:gd name="connsiteY92" fmla="*/ 4441291 h 4886553"/>
              <a:gd name="connsiteX93" fmla="*/ 326267 w 1192356"/>
              <a:gd name="connsiteY93" fmla="*/ 4536389 h 4886553"/>
              <a:gd name="connsiteX94" fmla="*/ 321848 w 1192356"/>
              <a:gd name="connsiteY94" fmla="*/ 4579315 h 4886553"/>
              <a:gd name="connsiteX95" fmla="*/ 336478 w 1192356"/>
              <a:gd name="connsiteY95" fmla="*/ 4659782 h 4886553"/>
              <a:gd name="connsiteX96" fmla="*/ 351108 w 1192356"/>
              <a:gd name="connsiteY96" fmla="*/ 4681728 h 4886553"/>
              <a:gd name="connsiteX97" fmla="*/ 358424 w 1192356"/>
              <a:gd name="connsiteY97" fmla="*/ 4710988 h 4886553"/>
              <a:gd name="connsiteX98" fmla="*/ 387684 w 1192356"/>
              <a:gd name="connsiteY98" fmla="*/ 4784140 h 4886553"/>
              <a:gd name="connsiteX99" fmla="*/ 416945 w 1192356"/>
              <a:gd name="connsiteY99" fmla="*/ 4828032 h 4886553"/>
              <a:gd name="connsiteX100" fmla="*/ 424260 w 1192356"/>
              <a:gd name="connsiteY100" fmla="*/ 4864608 h 4886553"/>
              <a:gd name="connsiteX101" fmla="*/ 446206 w 1192356"/>
              <a:gd name="connsiteY101" fmla="*/ 4871923 h 4886553"/>
              <a:gd name="connsiteX102" fmla="*/ 468152 w 1192356"/>
              <a:gd name="connsiteY102" fmla="*/ 4886553 h 4886553"/>
              <a:gd name="connsiteX0" fmla="*/ 1244492 w 1244492"/>
              <a:gd name="connsiteY0" fmla="*/ 0 h 4886553"/>
              <a:gd name="connsiteX1" fmla="*/ 1237177 w 1244492"/>
              <a:gd name="connsiteY1" fmla="*/ 292608 h 4886553"/>
              <a:gd name="connsiteX2" fmla="*/ 1215232 w 1244492"/>
              <a:gd name="connsiteY2" fmla="*/ 299923 h 4886553"/>
              <a:gd name="connsiteX3" fmla="*/ 1200601 w 1244492"/>
              <a:gd name="connsiteY3" fmla="*/ 314553 h 4886553"/>
              <a:gd name="connsiteX4" fmla="*/ 1193286 w 1244492"/>
              <a:gd name="connsiteY4" fmla="*/ 336499 h 4886553"/>
              <a:gd name="connsiteX5" fmla="*/ 1149395 w 1244492"/>
              <a:gd name="connsiteY5" fmla="*/ 365760 h 4886553"/>
              <a:gd name="connsiteX6" fmla="*/ 1134764 w 1244492"/>
              <a:gd name="connsiteY6" fmla="*/ 380390 h 4886553"/>
              <a:gd name="connsiteX7" fmla="*/ 1120134 w 1244492"/>
              <a:gd name="connsiteY7" fmla="*/ 402336 h 4886553"/>
              <a:gd name="connsiteX8" fmla="*/ 1098188 w 1244492"/>
              <a:gd name="connsiteY8" fmla="*/ 416966 h 4886553"/>
              <a:gd name="connsiteX9" fmla="*/ 1083558 w 1244492"/>
              <a:gd name="connsiteY9" fmla="*/ 438912 h 4886553"/>
              <a:gd name="connsiteX10" fmla="*/ 1102608 w 1244492"/>
              <a:gd name="connsiteY10" fmla="*/ 581761 h 4886553"/>
              <a:gd name="connsiteX11" fmla="*/ 1119889 w 1244492"/>
              <a:gd name="connsiteY11" fmla="*/ 625490 h 4886553"/>
              <a:gd name="connsiteX12" fmla="*/ 1139184 w 1244492"/>
              <a:gd name="connsiteY12" fmla="*/ 681278 h 4886553"/>
              <a:gd name="connsiteX13" fmla="*/ 1161130 w 1244492"/>
              <a:gd name="connsiteY13" fmla="*/ 724204 h 4886553"/>
              <a:gd name="connsiteX14" fmla="*/ 1149395 w 1244492"/>
              <a:gd name="connsiteY14" fmla="*/ 730635 h 4886553"/>
              <a:gd name="connsiteX15" fmla="*/ 1164025 w 1244492"/>
              <a:gd name="connsiteY15" fmla="*/ 785460 h 4886553"/>
              <a:gd name="connsiteX16" fmla="*/ 1156710 w 1244492"/>
              <a:gd name="connsiteY16" fmla="*/ 892454 h 4886553"/>
              <a:gd name="connsiteX17" fmla="*/ 1149395 w 1244492"/>
              <a:gd name="connsiteY17" fmla="*/ 921715 h 4886553"/>
              <a:gd name="connsiteX18" fmla="*/ 1127449 w 1244492"/>
              <a:gd name="connsiteY18" fmla="*/ 936345 h 4886553"/>
              <a:gd name="connsiteX19" fmla="*/ 1112819 w 1244492"/>
              <a:gd name="connsiteY19" fmla="*/ 950976 h 4886553"/>
              <a:gd name="connsiteX20" fmla="*/ 1068928 w 1244492"/>
              <a:gd name="connsiteY20" fmla="*/ 980236 h 4886553"/>
              <a:gd name="connsiteX21" fmla="*/ 1025036 w 1244492"/>
              <a:gd name="connsiteY21" fmla="*/ 1009497 h 4886553"/>
              <a:gd name="connsiteX22" fmla="*/ 1010406 w 1244492"/>
              <a:gd name="connsiteY22" fmla="*/ 1024128 h 4886553"/>
              <a:gd name="connsiteX23" fmla="*/ 988460 w 1244492"/>
              <a:gd name="connsiteY23" fmla="*/ 1038758 h 4886553"/>
              <a:gd name="connsiteX24" fmla="*/ 959200 w 1244492"/>
              <a:gd name="connsiteY24" fmla="*/ 1075334 h 4886553"/>
              <a:gd name="connsiteX25" fmla="*/ 951884 w 1244492"/>
              <a:gd name="connsiteY25" fmla="*/ 1316736 h 4886553"/>
              <a:gd name="connsiteX26" fmla="*/ 937254 w 1244492"/>
              <a:gd name="connsiteY26" fmla="*/ 1338681 h 4886553"/>
              <a:gd name="connsiteX27" fmla="*/ 922624 w 1244492"/>
              <a:gd name="connsiteY27" fmla="*/ 1389888 h 4886553"/>
              <a:gd name="connsiteX28" fmla="*/ 907993 w 1244492"/>
              <a:gd name="connsiteY28" fmla="*/ 1484985 h 4886553"/>
              <a:gd name="connsiteX29" fmla="*/ 893363 w 1244492"/>
              <a:gd name="connsiteY29" fmla="*/ 1550822 h 4886553"/>
              <a:gd name="connsiteX30" fmla="*/ 886048 w 1244492"/>
              <a:gd name="connsiteY30" fmla="*/ 1836115 h 4886553"/>
              <a:gd name="connsiteX31" fmla="*/ 871417 w 1244492"/>
              <a:gd name="connsiteY31" fmla="*/ 1850745 h 4886553"/>
              <a:gd name="connsiteX32" fmla="*/ 798265 w 1244492"/>
              <a:gd name="connsiteY32" fmla="*/ 1858060 h 4886553"/>
              <a:gd name="connsiteX33" fmla="*/ 776320 w 1244492"/>
              <a:gd name="connsiteY33" fmla="*/ 1865376 h 4886553"/>
              <a:gd name="connsiteX34" fmla="*/ 739744 w 1244492"/>
              <a:gd name="connsiteY34" fmla="*/ 1901952 h 4886553"/>
              <a:gd name="connsiteX35" fmla="*/ 695852 w 1244492"/>
              <a:gd name="connsiteY35" fmla="*/ 1916582 h 4886553"/>
              <a:gd name="connsiteX36" fmla="*/ 603650 w 1244492"/>
              <a:gd name="connsiteY36" fmla="*/ 1982012 h 4886553"/>
              <a:gd name="connsiteX37" fmla="*/ 586124 w 1244492"/>
              <a:gd name="connsiteY37" fmla="*/ 1997049 h 4886553"/>
              <a:gd name="connsiteX38" fmla="*/ 469081 w 1244492"/>
              <a:gd name="connsiteY38" fmla="*/ 2011680 h 4886553"/>
              <a:gd name="connsiteX39" fmla="*/ 432505 w 1244492"/>
              <a:gd name="connsiteY39" fmla="*/ 2055571 h 4886553"/>
              <a:gd name="connsiteX40" fmla="*/ 381299 w 1244492"/>
              <a:gd name="connsiteY40" fmla="*/ 2106777 h 4886553"/>
              <a:gd name="connsiteX41" fmla="*/ 366668 w 1244492"/>
              <a:gd name="connsiteY41" fmla="*/ 2121408 h 4886553"/>
              <a:gd name="connsiteX42" fmla="*/ 322777 w 1244492"/>
              <a:gd name="connsiteY42" fmla="*/ 2172614 h 4886553"/>
              <a:gd name="connsiteX43" fmla="*/ 324103 w 1244492"/>
              <a:gd name="connsiteY43" fmla="*/ 2187244 h 4886553"/>
              <a:gd name="connsiteX44" fmla="*/ 294401 w 1244492"/>
              <a:gd name="connsiteY44" fmla="*/ 2214214 h 4886553"/>
              <a:gd name="connsiteX45" fmla="*/ 256940 w 1244492"/>
              <a:gd name="connsiteY45" fmla="*/ 2275027 h 4886553"/>
              <a:gd name="connsiteX46" fmla="*/ 249625 w 1244492"/>
              <a:gd name="connsiteY46" fmla="*/ 2296972 h 4886553"/>
              <a:gd name="connsiteX47" fmla="*/ 227680 w 1244492"/>
              <a:gd name="connsiteY47" fmla="*/ 2311603 h 4886553"/>
              <a:gd name="connsiteX48" fmla="*/ 198419 w 1244492"/>
              <a:gd name="connsiteY48" fmla="*/ 2340864 h 4886553"/>
              <a:gd name="connsiteX49" fmla="*/ 183788 w 1244492"/>
              <a:gd name="connsiteY49" fmla="*/ 2355494 h 4886553"/>
              <a:gd name="connsiteX50" fmla="*/ 154528 w 1244492"/>
              <a:gd name="connsiteY50" fmla="*/ 2399385 h 4886553"/>
              <a:gd name="connsiteX51" fmla="*/ 147212 w 1244492"/>
              <a:gd name="connsiteY51" fmla="*/ 2457907 h 4886553"/>
              <a:gd name="connsiteX52" fmla="*/ 139897 w 1244492"/>
              <a:gd name="connsiteY52" fmla="*/ 2618841 h 4886553"/>
              <a:gd name="connsiteX53" fmla="*/ 125267 w 1244492"/>
              <a:gd name="connsiteY53" fmla="*/ 2662732 h 4886553"/>
              <a:gd name="connsiteX54" fmla="*/ 110636 w 1244492"/>
              <a:gd name="connsiteY54" fmla="*/ 2677363 h 4886553"/>
              <a:gd name="connsiteX55" fmla="*/ 59430 w 1244492"/>
              <a:gd name="connsiteY55" fmla="*/ 2706624 h 4886553"/>
              <a:gd name="connsiteX56" fmla="*/ 52557 w 1244492"/>
              <a:gd name="connsiteY56" fmla="*/ 2726278 h 4886553"/>
              <a:gd name="connsiteX57" fmla="*/ 23 w 1244492"/>
              <a:gd name="connsiteY57" fmla="*/ 2738175 h 4886553"/>
              <a:gd name="connsiteX58" fmla="*/ 60314 w 1244492"/>
              <a:gd name="connsiteY58" fmla="*/ 3034923 h 4886553"/>
              <a:gd name="connsiteX59" fmla="*/ 74945 w 1244492"/>
              <a:gd name="connsiteY59" fmla="*/ 3054136 h 4886553"/>
              <a:gd name="connsiteX60" fmla="*/ 99180 w 1244492"/>
              <a:gd name="connsiteY60" fmla="*/ 3087014 h 4886553"/>
              <a:gd name="connsiteX61" fmla="*/ 108788 w 1244492"/>
              <a:gd name="connsiteY61" fmla="*/ 3124033 h 4886553"/>
              <a:gd name="connsiteX62" fmla="*/ 125709 w 1244492"/>
              <a:gd name="connsiteY62" fmla="*/ 3174355 h 4886553"/>
              <a:gd name="connsiteX63" fmla="*/ 144317 w 1244492"/>
              <a:gd name="connsiteY63" fmla="*/ 3210814 h 4886553"/>
              <a:gd name="connsiteX64" fmla="*/ 167228 w 1244492"/>
              <a:gd name="connsiteY64" fmla="*/ 3274720 h 4886553"/>
              <a:gd name="connsiteX65" fmla="*/ 202838 w 1244492"/>
              <a:gd name="connsiteY65" fmla="*/ 3339592 h 4886553"/>
              <a:gd name="connsiteX66" fmla="*/ 245764 w 1244492"/>
              <a:gd name="connsiteY66" fmla="*/ 3451250 h 4886553"/>
              <a:gd name="connsiteX67" fmla="*/ 242310 w 1244492"/>
              <a:gd name="connsiteY67" fmla="*/ 3496665 h 4886553"/>
              <a:gd name="connsiteX68" fmla="*/ 281375 w 1244492"/>
              <a:gd name="connsiteY68" fmla="*/ 3533648 h 4886553"/>
              <a:gd name="connsiteX69" fmla="*/ 320440 w 1244492"/>
              <a:gd name="connsiteY69" fmla="*/ 3606800 h 4886553"/>
              <a:gd name="connsiteX70" fmla="*/ 308706 w 1244492"/>
              <a:gd name="connsiteY70" fmla="*/ 3597554 h 4886553"/>
              <a:gd name="connsiteX71" fmla="*/ 269640 w 1244492"/>
              <a:gd name="connsiteY71" fmla="*/ 3560013 h 4886553"/>
              <a:gd name="connsiteX72" fmla="*/ 251149 w 1244492"/>
              <a:gd name="connsiteY72" fmla="*/ 3467811 h 4886553"/>
              <a:gd name="connsiteX73" fmla="*/ 243275 w 1244492"/>
              <a:gd name="connsiteY73" fmla="*/ 3462020 h 4886553"/>
              <a:gd name="connsiteX74" fmla="*/ 332582 w 1244492"/>
              <a:gd name="connsiteY74" fmla="*/ 3672230 h 4886553"/>
              <a:gd name="connsiteX75" fmla="*/ 306216 w 1244492"/>
              <a:gd name="connsiteY75" fmla="*/ 3600450 h 4886553"/>
              <a:gd name="connsiteX76" fmla="*/ 348177 w 1244492"/>
              <a:gd name="connsiteY76" fmla="*/ 3662426 h 4886553"/>
              <a:gd name="connsiteX77" fmla="*/ 352039 w 1244492"/>
              <a:gd name="connsiteY77" fmla="*/ 3669741 h 4886553"/>
              <a:gd name="connsiteX78" fmla="*/ 328161 w 1244492"/>
              <a:gd name="connsiteY78" fmla="*/ 3653587 h 4886553"/>
              <a:gd name="connsiteX79" fmla="*/ 352596 w 1244492"/>
              <a:gd name="connsiteY79" fmla="*/ 3699001 h 4886553"/>
              <a:gd name="connsiteX80" fmla="*/ 366669 w 1244492"/>
              <a:gd name="connsiteY80" fmla="*/ 3760012 h 4886553"/>
              <a:gd name="connsiteX81" fmla="*/ 344723 w 1244492"/>
              <a:gd name="connsiteY81" fmla="*/ 3847795 h 4886553"/>
              <a:gd name="connsiteX82" fmla="*/ 322777 w 1244492"/>
              <a:gd name="connsiteY82" fmla="*/ 3855110 h 4886553"/>
              <a:gd name="connsiteX83" fmla="*/ 308147 w 1244492"/>
              <a:gd name="connsiteY83" fmla="*/ 3972153 h 4886553"/>
              <a:gd name="connsiteX84" fmla="*/ 300832 w 1244492"/>
              <a:gd name="connsiteY84" fmla="*/ 4001414 h 4886553"/>
              <a:gd name="connsiteX85" fmla="*/ 271571 w 1244492"/>
              <a:gd name="connsiteY85" fmla="*/ 4030675 h 4886553"/>
              <a:gd name="connsiteX86" fmla="*/ 264256 w 1244492"/>
              <a:gd name="connsiteY86" fmla="*/ 4052620 h 4886553"/>
              <a:gd name="connsiteX87" fmla="*/ 264256 w 1244492"/>
              <a:gd name="connsiteY87" fmla="*/ 4315968 h 4886553"/>
              <a:gd name="connsiteX88" fmla="*/ 286201 w 1244492"/>
              <a:gd name="connsiteY88" fmla="*/ 4330598 h 4886553"/>
              <a:gd name="connsiteX89" fmla="*/ 300832 w 1244492"/>
              <a:gd name="connsiteY89" fmla="*/ 4345228 h 4886553"/>
              <a:gd name="connsiteX90" fmla="*/ 346247 w 1244492"/>
              <a:gd name="connsiteY90" fmla="*/ 4392980 h 4886553"/>
              <a:gd name="connsiteX91" fmla="*/ 346450 w 1244492"/>
              <a:gd name="connsiteY91" fmla="*/ 4394352 h 4886553"/>
              <a:gd name="connsiteX92" fmla="*/ 375508 w 1244492"/>
              <a:gd name="connsiteY92" fmla="*/ 4441291 h 4886553"/>
              <a:gd name="connsiteX93" fmla="*/ 378403 w 1244492"/>
              <a:gd name="connsiteY93" fmla="*/ 4536389 h 4886553"/>
              <a:gd name="connsiteX94" fmla="*/ 373984 w 1244492"/>
              <a:gd name="connsiteY94" fmla="*/ 4579315 h 4886553"/>
              <a:gd name="connsiteX95" fmla="*/ 388614 w 1244492"/>
              <a:gd name="connsiteY95" fmla="*/ 4659782 h 4886553"/>
              <a:gd name="connsiteX96" fmla="*/ 403244 w 1244492"/>
              <a:gd name="connsiteY96" fmla="*/ 4681728 h 4886553"/>
              <a:gd name="connsiteX97" fmla="*/ 410560 w 1244492"/>
              <a:gd name="connsiteY97" fmla="*/ 4710988 h 4886553"/>
              <a:gd name="connsiteX98" fmla="*/ 439820 w 1244492"/>
              <a:gd name="connsiteY98" fmla="*/ 4784140 h 4886553"/>
              <a:gd name="connsiteX99" fmla="*/ 469081 w 1244492"/>
              <a:gd name="connsiteY99" fmla="*/ 4828032 h 4886553"/>
              <a:gd name="connsiteX100" fmla="*/ 476396 w 1244492"/>
              <a:gd name="connsiteY100" fmla="*/ 4864608 h 4886553"/>
              <a:gd name="connsiteX101" fmla="*/ 498342 w 1244492"/>
              <a:gd name="connsiteY101" fmla="*/ 4871923 h 4886553"/>
              <a:gd name="connsiteX102" fmla="*/ 520288 w 1244492"/>
              <a:gd name="connsiteY102" fmla="*/ 4886553 h 4886553"/>
              <a:gd name="connsiteX0" fmla="*/ 1249711 w 1249711"/>
              <a:gd name="connsiteY0" fmla="*/ 0 h 4886553"/>
              <a:gd name="connsiteX1" fmla="*/ 1242396 w 1249711"/>
              <a:gd name="connsiteY1" fmla="*/ 292608 h 4886553"/>
              <a:gd name="connsiteX2" fmla="*/ 1220451 w 1249711"/>
              <a:gd name="connsiteY2" fmla="*/ 299923 h 4886553"/>
              <a:gd name="connsiteX3" fmla="*/ 1205820 w 1249711"/>
              <a:gd name="connsiteY3" fmla="*/ 314553 h 4886553"/>
              <a:gd name="connsiteX4" fmla="*/ 1198505 w 1249711"/>
              <a:gd name="connsiteY4" fmla="*/ 336499 h 4886553"/>
              <a:gd name="connsiteX5" fmla="*/ 1154614 w 1249711"/>
              <a:gd name="connsiteY5" fmla="*/ 365760 h 4886553"/>
              <a:gd name="connsiteX6" fmla="*/ 1139983 w 1249711"/>
              <a:gd name="connsiteY6" fmla="*/ 380390 h 4886553"/>
              <a:gd name="connsiteX7" fmla="*/ 1125353 w 1249711"/>
              <a:gd name="connsiteY7" fmla="*/ 402336 h 4886553"/>
              <a:gd name="connsiteX8" fmla="*/ 1103407 w 1249711"/>
              <a:gd name="connsiteY8" fmla="*/ 416966 h 4886553"/>
              <a:gd name="connsiteX9" fmla="*/ 1088777 w 1249711"/>
              <a:gd name="connsiteY9" fmla="*/ 438912 h 4886553"/>
              <a:gd name="connsiteX10" fmla="*/ 1107827 w 1249711"/>
              <a:gd name="connsiteY10" fmla="*/ 581761 h 4886553"/>
              <a:gd name="connsiteX11" fmla="*/ 1125108 w 1249711"/>
              <a:gd name="connsiteY11" fmla="*/ 625490 h 4886553"/>
              <a:gd name="connsiteX12" fmla="*/ 1144403 w 1249711"/>
              <a:gd name="connsiteY12" fmla="*/ 681278 h 4886553"/>
              <a:gd name="connsiteX13" fmla="*/ 1166349 w 1249711"/>
              <a:gd name="connsiteY13" fmla="*/ 724204 h 4886553"/>
              <a:gd name="connsiteX14" fmla="*/ 1154614 w 1249711"/>
              <a:gd name="connsiteY14" fmla="*/ 730635 h 4886553"/>
              <a:gd name="connsiteX15" fmla="*/ 1169244 w 1249711"/>
              <a:gd name="connsiteY15" fmla="*/ 785460 h 4886553"/>
              <a:gd name="connsiteX16" fmla="*/ 1161929 w 1249711"/>
              <a:gd name="connsiteY16" fmla="*/ 892454 h 4886553"/>
              <a:gd name="connsiteX17" fmla="*/ 1154614 w 1249711"/>
              <a:gd name="connsiteY17" fmla="*/ 921715 h 4886553"/>
              <a:gd name="connsiteX18" fmla="*/ 1132668 w 1249711"/>
              <a:gd name="connsiteY18" fmla="*/ 936345 h 4886553"/>
              <a:gd name="connsiteX19" fmla="*/ 1118038 w 1249711"/>
              <a:gd name="connsiteY19" fmla="*/ 950976 h 4886553"/>
              <a:gd name="connsiteX20" fmla="*/ 1074147 w 1249711"/>
              <a:gd name="connsiteY20" fmla="*/ 980236 h 4886553"/>
              <a:gd name="connsiteX21" fmla="*/ 1030255 w 1249711"/>
              <a:gd name="connsiteY21" fmla="*/ 1009497 h 4886553"/>
              <a:gd name="connsiteX22" fmla="*/ 1015625 w 1249711"/>
              <a:gd name="connsiteY22" fmla="*/ 1024128 h 4886553"/>
              <a:gd name="connsiteX23" fmla="*/ 993679 w 1249711"/>
              <a:gd name="connsiteY23" fmla="*/ 1038758 h 4886553"/>
              <a:gd name="connsiteX24" fmla="*/ 964419 w 1249711"/>
              <a:gd name="connsiteY24" fmla="*/ 1075334 h 4886553"/>
              <a:gd name="connsiteX25" fmla="*/ 957103 w 1249711"/>
              <a:gd name="connsiteY25" fmla="*/ 1316736 h 4886553"/>
              <a:gd name="connsiteX26" fmla="*/ 942473 w 1249711"/>
              <a:gd name="connsiteY26" fmla="*/ 1338681 h 4886553"/>
              <a:gd name="connsiteX27" fmla="*/ 927843 w 1249711"/>
              <a:gd name="connsiteY27" fmla="*/ 1389888 h 4886553"/>
              <a:gd name="connsiteX28" fmla="*/ 913212 w 1249711"/>
              <a:gd name="connsiteY28" fmla="*/ 1484985 h 4886553"/>
              <a:gd name="connsiteX29" fmla="*/ 898582 w 1249711"/>
              <a:gd name="connsiteY29" fmla="*/ 1550822 h 4886553"/>
              <a:gd name="connsiteX30" fmla="*/ 891267 w 1249711"/>
              <a:gd name="connsiteY30" fmla="*/ 1836115 h 4886553"/>
              <a:gd name="connsiteX31" fmla="*/ 876636 w 1249711"/>
              <a:gd name="connsiteY31" fmla="*/ 1850745 h 4886553"/>
              <a:gd name="connsiteX32" fmla="*/ 803484 w 1249711"/>
              <a:gd name="connsiteY32" fmla="*/ 1858060 h 4886553"/>
              <a:gd name="connsiteX33" fmla="*/ 781539 w 1249711"/>
              <a:gd name="connsiteY33" fmla="*/ 1865376 h 4886553"/>
              <a:gd name="connsiteX34" fmla="*/ 744963 w 1249711"/>
              <a:gd name="connsiteY34" fmla="*/ 1901952 h 4886553"/>
              <a:gd name="connsiteX35" fmla="*/ 701071 w 1249711"/>
              <a:gd name="connsiteY35" fmla="*/ 1916582 h 4886553"/>
              <a:gd name="connsiteX36" fmla="*/ 608869 w 1249711"/>
              <a:gd name="connsiteY36" fmla="*/ 1982012 h 4886553"/>
              <a:gd name="connsiteX37" fmla="*/ 591343 w 1249711"/>
              <a:gd name="connsiteY37" fmla="*/ 1997049 h 4886553"/>
              <a:gd name="connsiteX38" fmla="*/ 474300 w 1249711"/>
              <a:gd name="connsiteY38" fmla="*/ 2011680 h 4886553"/>
              <a:gd name="connsiteX39" fmla="*/ 437724 w 1249711"/>
              <a:gd name="connsiteY39" fmla="*/ 2055571 h 4886553"/>
              <a:gd name="connsiteX40" fmla="*/ 386518 w 1249711"/>
              <a:gd name="connsiteY40" fmla="*/ 2106777 h 4886553"/>
              <a:gd name="connsiteX41" fmla="*/ 371887 w 1249711"/>
              <a:gd name="connsiteY41" fmla="*/ 2121408 h 4886553"/>
              <a:gd name="connsiteX42" fmla="*/ 327996 w 1249711"/>
              <a:gd name="connsiteY42" fmla="*/ 2172614 h 4886553"/>
              <a:gd name="connsiteX43" fmla="*/ 329322 w 1249711"/>
              <a:gd name="connsiteY43" fmla="*/ 2187244 h 4886553"/>
              <a:gd name="connsiteX44" fmla="*/ 299620 w 1249711"/>
              <a:gd name="connsiteY44" fmla="*/ 2214214 h 4886553"/>
              <a:gd name="connsiteX45" fmla="*/ 262159 w 1249711"/>
              <a:gd name="connsiteY45" fmla="*/ 2275027 h 4886553"/>
              <a:gd name="connsiteX46" fmla="*/ 254844 w 1249711"/>
              <a:gd name="connsiteY46" fmla="*/ 2296972 h 4886553"/>
              <a:gd name="connsiteX47" fmla="*/ 232899 w 1249711"/>
              <a:gd name="connsiteY47" fmla="*/ 2311603 h 4886553"/>
              <a:gd name="connsiteX48" fmla="*/ 203638 w 1249711"/>
              <a:gd name="connsiteY48" fmla="*/ 2340864 h 4886553"/>
              <a:gd name="connsiteX49" fmla="*/ 189007 w 1249711"/>
              <a:gd name="connsiteY49" fmla="*/ 2355494 h 4886553"/>
              <a:gd name="connsiteX50" fmla="*/ 159747 w 1249711"/>
              <a:gd name="connsiteY50" fmla="*/ 2399385 h 4886553"/>
              <a:gd name="connsiteX51" fmla="*/ 152431 w 1249711"/>
              <a:gd name="connsiteY51" fmla="*/ 2457907 h 4886553"/>
              <a:gd name="connsiteX52" fmla="*/ 145116 w 1249711"/>
              <a:gd name="connsiteY52" fmla="*/ 2618841 h 4886553"/>
              <a:gd name="connsiteX53" fmla="*/ 130486 w 1249711"/>
              <a:gd name="connsiteY53" fmla="*/ 2662732 h 4886553"/>
              <a:gd name="connsiteX54" fmla="*/ 115855 w 1249711"/>
              <a:gd name="connsiteY54" fmla="*/ 2677363 h 4886553"/>
              <a:gd name="connsiteX55" fmla="*/ 64649 w 1249711"/>
              <a:gd name="connsiteY55" fmla="*/ 2706624 h 4886553"/>
              <a:gd name="connsiteX56" fmla="*/ 57776 w 1249711"/>
              <a:gd name="connsiteY56" fmla="*/ 2726278 h 4886553"/>
              <a:gd name="connsiteX57" fmla="*/ 5242 w 1249711"/>
              <a:gd name="connsiteY57" fmla="*/ 2738175 h 4886553"/>
              <a:gd name="connsiteX58" fmla="*/ 65533 w 1249711"/>
              <a:gd name="connsiteY58" fmla="*/ 3034923 h 4886553"/>
              <a:gd name="connsiteX59" fmla="*/ 80164 w 1249711"/>
              <a:gd name="connsiteY59" fmla="*/ 3054136 h 4886553"/>
              <a:gd name="connsiteX60" fmla="*/ 104399 w 1249711"/>
              <a:gd name="connsiteY60" fmla="*/ 3087014 h 4886553"/>
              <a:gd name="connsiteX61" fmla="*/ 114007 w 1249711"/>
              <a:gd name="connsiteY61" fmla="*/ 3124033 h 4886553"/>
              <a:gd name="connsiteX62" fmla="*/ 130928 w 1249711"/>
              <a:gd name="connsiteY62" fmla="*/ 3174355 h 4886553"/>
              <a:gd name="connsiteX63" fmla="*/ 149536 w 1249711"/>
              <a:gd name="connsiteY63" fmla="*/ 3210814 h 4886553"/>
              <a:gd name="connsiteX64" fmla="*/ 172447 w 1249711"/>
              <a:gd name="connsiteY64" fmla="*/ 3274720 h 4886553"/>
              <a:gd name="connsiteX65" fmla="*/ 208057 w 1249711"/>
              <a:gd name="connsiteY65" fmla="*/ 3339592 h 4886553"/>
              <a:gd name="connsiteX66" fmla="*/ 250983 w 1249711"/>
              <a:gd name="connsiteY66" fmla="*/ 3451250 h 4886553"/>
              <a:gd name="connsiteX67" fmla="*/ 247529 w 1249711"/>
              <a:gd name="connsiteY67" fmla="*/ 3496665 h 4886553"/>
              <a:gd name="connsiteX68" fmla="*/ 286594 w 1249711"/>
              <a:gd name="connsiteY68" fmla="*/ 3533648 h 4886553"/>
              <a:gd name="connsiteX69" fmla="*/ 325659 w 1249711"/>
              <a:gd name="connsiteY69" fmla="*/ 3606800 h 4886553"/>
              <a:gd name="connsiteX70" fmla="*/ 313925 w 1249711"/>
              <a:gd name="connsiteY70" fmla="*/ 3597554 h 4886553"/>
              <a:gd name="connsiteX71" fmla="*/ 274859 w 1249711"/>
              <a:gd name="connsiteY71" fmla="*/ 3560013 h 4886553"/>
              <a:gd name="connsiteX72" fmla="*/ 256368 w 1249711"/>
              <a:gd name="connsiteY72" fmla="*/ 3467811 h 4886553"/>
              <a:gd name="connsiteX73" fmla="*/ 248494 w 1249711"/>
              <a:gd name="connsiteY73" fmla="*/ 3462020 h 4886553"/>
              <a:gd name="connsiteX74" fmla="*/ 337801 w 1249711"/>
              <a:gd name="connsiteY74" fmla="*/ 3672230 h 4886553"/>
              <a:gd name="connsiteX75" fmla="*/ 311435 w 1249711"/>
              <a:gd name="connsiteY75" fmla="*/ 3600450 h 4886553"/>
              <a:gd name="connsiteX76" fmla="*/ 353396 w 1249711"/>
              <a:gd name="connsiteY76" fmla="*/ 3662426 h 4886553"/>
              <a:gd name="connsiteX77" fmla="*/ 357258 w 1249711"/>
              <a:gd name="connsiteY77" fmla="*/ 3669741 h 4886553"/>
              <a:gd name="connsiteX78" fmla="*/ 333380 w 1249711"/>
              <a:gd name="connsiteY78" fmla="*/ 3653587 h 4886553"/>
              <a:gd name="connsiteX79" fmla="*/ 357815 w 1249711"/>
              <a:gd name="connsiteY79" fmla="*/ 3699001 h 4886553"/>
              <a:gd name="connsiteX80" fmla="*/ 371888 w 1249711"/>
              <a:gd name="connsiteY80" fmla="*/ 3760012 h 4886553"/>
              <a:gd name="connsiteX81" fmla="*/ 349942 w 1249711"/>
              <a:gd name="connsiteY81" fmla="*/ 3847795 h 4886553"/>
              <a:gd name="connsiteX82" fmla="*/ 327996 w 1249711"/>
              <a:gd name="connsiteY82" fmla="*/ 3855110 h 4886553"/>
              <a:gd name="connsiteX83" fmla="*/ 313366 w 1249711"/>
              <a:gd name="connsiteY83" fmla="*/ 3972153 h 4886553"/>
              <a:gd name="connsiteX84" fmla="*/ 306051 w 1249711"/>
              <a:gd name="connsiteY84" fmla="*/ 4001414 h 4886553"/>
              <a:gd name="connsiteX85" fmla="*/ 276790 w 1249711"/>
              <a:gd name="connsiteY85" fmla="*/ 4030675 h 4886553"/>
              <a:gd name="connsiteX86" fmla="*/ 269475 w 1249711"/>
              <a:gd name="connsiteY86" fmla="*/ 4052620 h 4886553"/>
              <a:gd name="connsiteX87" fmla="*/ 269475 w 1249711"/>
              <a:gd name="connsiteY87" fmla="*/ 4315968 h 4886553"/>
              <a:gd name="connsiteX88" fmla="*/ 291420 w 1249711"/>
              <a:gd name="connsiteY88" fmla="*/ 4330598 h 4886553"/>
              <a:gd name="connsiteX89" fmla="*/ 306051 w 1249711"/>
              <a:gd name="connsiteY89" fmla="*/ 4345228 h 4886553"/>
              <a:gd name="connsiteX90" fmla="*/ 351466 w 1249711"/>
              <a:gd name="connsiteY90" fmla="*/ 4392980 h 4886553"/>
              <a:gd name="connsiteX91" fmla="*/ 351669 w 1249711"/>
              <a:gd name="connsiteY91" fmla="*/ 4394352 h 4886553"/>
              <a:gd name="connsiteX92" fmla="*/ 380727 w 1249711"/>
              <a:gd name="connsiteY92" fmla="*/ 4441291 h 4886553"/>
              <a:gd name="connsiteX93" fmla="*/ 383622 w 1249711"/>
              <a:gd name="connsiteY93" fmla="*/ 4536389 h 4886553"/>
              <a:gd name="connsiteX94" fmla="*/ 379203 w 1249711"/>
              <a:gd name="connsiteY94" fmla="*/ 4579315 h 4886553"/>
              <a:gd name="connsiteX95" fmla="*/ 393833 w 1249711"/>
              <a:gd name="connsiteY95" fmla="*/ 4659782 h 4886553"/>
              <a:gd name="connsiteX96" fmla="*/ 408463 w 1249711"/>
              <a:gd name="connsiteY96" fmla="*/ 4681728 h 4886553"/>
              <a:gd name="connsiteX97" fmla="*/ 415779 w 1249711"/>
              <a:gd name="connsiteY97" fmla="*/ 4710988 h 4886553"/>
              <a:gd name="connsiteX98" fmla="*/ 445039 w 1249711"/>
              <a:gd name="connsiteY98" fmla="*/ 4784140 h 4886553"/>
              <a:gd name="connsiteX99" fmla="*/ 474300 w 1249711"/>
              <a:gd name="connsiteY99" fmla="*/ 4828032 h 4886553"/>
              <a:gd name="connsiteX100" fmla="*/ 481615 w 1249711"/>
              <a:gd name="connsiteY100" fmla="*/ 4864608 h 4886553"/>
              <a:gd name="connsiteX101" fmla="*/ 503561 w 1249711"/>
              <a:gd name="connsiteY101" fmla="*/ 4871923 h 4886553"/>
              <a:gd name="connsiteX102" fmla="*/ 525507 w 1249711"/>
              <a:gd name="connsiteY102" fmla="*/ 4886553 h 4886553"/>
              <a:gd name="connsiteX0" fmla="*/ 1221576 w 1221576"/>
              <a:gd name="connsiteY0" fmla="*/ 0 h 4886553"/>
              <a:gd name="connsiteX1" fmla="*/ 1214261 w 1221576"/>
              <a:gd name="connsiteY1" fmla="*/ 292608 h 4886553"/>
              <a:gd name="connsiteX2" fmla="*/ 1192316 w 1221576"/>
              <a:gd name="connsiteY2" fmla="*/ 299923 h 4886553"/>
              <a:gd name="connsiteX3" fmla="*/ 1177685 w 1221576"/>
              <a:gd name="connsiteY3" fmla="*/ 314553 h 4886553"/>
              <a:gd name="connsiteX4" fmla="*/ 1170370 w 1221576"/>
              <a:gd name="connsiteY4" fmla="*/ 336499 h 4886553"/>
              <a:gd name="connsiteX5" fmla="*/ 1126479 w 1221576"/>
              <a:gd name="connsiteY5" fmla="*/ 365760 h 4886553"/>
              <a:gd name="connsiteX6" fmla="*/ 1111848 w 1221576"/>
              <a:gd name="connsiteY6" fmla="*/ 380390 h 4886553"/>
              <a:gd name="connsiteX7" fmla="*/ 1097218 w 1221576"/>
              <a:gd name="connsiteY7" fmla="*/ 402336 h 4886553"/>
              <a:gd name="connsiteX8" fmla="*/ 1075272 w 1221576"/>
              <a:gd name="connsiteY8" fmla="*/ 416966 h 4886553"/>
              <a:gd name="connsiteX9" fmla="*/ 1060642 w 1221576"/>
              <a:gd name="connsiteY9" fmla="*/ 438912 h 4886553"/>
              <a:gd name="connsiteX10" fmla="*/ 1079692 w 1221576"/>
              <a:gd name="connsiteY10" fmla="*/ 581761 h 4886553"/>
              <a:gd name="connsiteX11" fmla="*/ 1096973 w 1221576"/>
              <a:gd name="connsiteY11" fmla="*/ 625490 h 4886553"/>
              <a:gd name="connsiteX12" fmla="*/ 1116268 w 1221576"/>
              <a:gd name="connsiteY12" fmla="*/ 681278 h 4886553"/>
              <a:gd name="connsiteX13" fmla="*/ 1138214 w 1221576"/>
              <a:gd name="connsiteY13" fmla="*/ 724204 h 4886553"/>
              <a:gd name="connsiteX14" fmla="*/ 1126479 w 1221576"/>
              <a:gd name="connsiteY14" fmla="*/ 730635 h 4886553"/>
              <a:gd name="connsiteX15" fmla="*/ 1141109 w 1221576"/>
              <a:gd name="connsiteY15" fmla="*/ 785460 h 4886553"/>
              <a:gd name="connsiteX16" fmla="*/ 1133794 w 1221576"/>
              <a:gd name="connsiteY16" fmla="*/ 892454 h 4886553"/>
              <a:gd name="connsiteX17" fmla="*/ 1126479 w 1221576"/>
              <a:gd name="connsiteY17" fmla="*/ 921715 h 4886553"/>
              <a:gd name="connsiteX18" fmla="*/ 1104533 w 1221576"/>
              <a:gd name="connsiteY18" fmla="*/ 936345 h 4886553"/>
              <a:gd name="connsiteX19" fmla="*/ 1089903 w 1221576"/>
              <a:gd name="connsiteY19" fmla="*/ 950976 h 4886553"/>
              <a:gd name="connsiteX20" fmla="*/ 1046012 w 1221576"/>
              <a:gd name="connsiteY20" fmla="*/ 980236 h 4886553"/>
              <a:gd name="connsiteX21" fmla="*/ 1002120 w 1221576"/>
              <a:gd name="connsiteY21" fmla="*/ 1009497 h 4886553"/>
              <a:gd name="connsiteX22" fmla="*/ 987490 w 1221576"/>
              <a:gd name="connsiteY22" fmla="*/ 1024128 h 4886553"/>
              <a:gd name="connsiteX23" fmla="*/ 965544 w 1221576"/>
              <a:gd name="connsiteY23" fmla="*/ 1038758 h 4886553"/>
              <a:gd name="connsiteX24" fmla="*/ 936284 w 1221576"/>
              <a:gd name="connsiteY24" fmla="*/ 1075334 h 4886553"/>
              <a:gd name="connsiteX25" fmla="*/ 928968 w 1221576"/>
              <a:gd name="connsiteY25" fmla="*/ 1316736 h 4886553"/>
              <a:gd name="connsiteX26" fmla="*/ 914338 w 1221576"/>
              <a:gd name="connsiteY26" fmla="*/ 1338681 h 4886553"/>
              <a:gd name="connsiteX27" fmla="*/ 899708 w 1221576"/>
              <a:gd name="connsiteY27" fmla="*/ 1389888 h 4886553"/>
              <a:gd name="connsiteX28" fmla="*/ 885077 w 1221576"/>
              <a:gd name="connsiteY28" fmla="*/ 1484985 h 4886553"/>
              <a:gd name="connsiteX29" fmla="*/ 870447 w 1221576"/>
              <a:gd name="connsiteY29" fmla="*/ 1550822 h 4886553"/>
              <a:gd name="connsiteX30" fmla="*/ 863132 w 1221576"/>
              <a:gd name="connsiteY30" fmla="*/ 1836115 h 4886553"/>
              <a:gd name="connsiteX31" fmla="*/ 848501 w 1221576"/>
              <a:gd name="connsiteY31" fmla="*/ 1850745 h 4886553"/>
              <a:gd name="connsiteX32" fmla="*/ 775349 w 1221576"/>
              <a:gd name="connsiteY32" fmla="*/ 1858060 h 4886553"/>
              <a:gd name="connsiteX33" fmla="*/ 753404 w 1221576"/>
              <a:gd name="connsiteY33" fmla="*/ 1865376 h 4886553"/>
              <a:gd name="connsiteX34" fmla="*/ 716828 w 1221576"/>
              <a:gd name="connsiteY34" fmla="*/ 1901952 h 4886553"/>
              <a:gd name="connsiteX35" fmla="*/ 672936 w 1221576"/>
              <a:gd name="connsiteY35" fmla="*/ 1916582 h 4886553"/>
              <a:gd name="connsiteX36" fmla="*/ 580734 w 1221576"/>
              <a:gd name="connsiteY36" fmla="*/ 1982012 h 4886553"/>
              <a:gd name="connsiteX37" fmla="*/ 563208 w 1221576"/>
              <a:gd name="connsiteY37" fmla="*/ 1997049 h 4886553"/>
              <a:gd name="connsiteX38" fmla="*/ 446165 w 1221576"/>
              <a:gd name="connsiteY38" fmla="*/ 2011680 h 4886553"/>
              <a:gd name="connsiteX39" fmla="*/ 409589 w 1221576"/>
              <a:gd name="connsiteY39" fmla="*/ 2055571 h 4886553"/>
              <a:gd name="connsiteX40" fmla="*/ 358383 w 1221576"/>
              <a:gd name="connsiteY40" fmla="*/ 2106777 h 4886553"/>
              <a:gd name="connsiteX41" fmla="*/ 343752 w 1221576"/>
              <a:gd name="connsiteY41" fmla="*/ 2121408 h 4886553"/>
              <a:gd name="connsiteX42" fmla="*/ 299861 w 1221576"/>
              <a:gd name="connsiteY42" fmla="*/ 2172614 h 4886553"/>
              <a:gd name="connsiteX43" fmla="*/ 301187 w 1221576"/>
              <a:gd name="connsiteY43" fmla="*/ 2187244 h 4886553"/>
              <a:gd name="connsiteX44" fmla="*/ 271485 w 1221576"/>
              <a:gd name="connsiteY44" fmla="*/ 2214214 h 4886553"/>
              <a:gd name="connsiteX45" fmla="*/ 234024 w 1221576"/>
              <a:gd name="connsiteY45" fmla="*/ 2275027 h 4886553"/>
              <a:gd name="connsiteX46" fmla="*/ 226709 w 1221576"/>
              <a:gd name="connsiteY46" fmla="*/ 2296972 h 4886553"/>
              <a:gd name="connsiteX47" fmla="*/ 204764 w 1221576"/>
              <a:gd name="connsiteY47" fmla="*/ 2311603 h 4886553"/>
              <a:gd name="connsiteX48" fmla="*/ 175503 w 1221576"/>
              <a:gd name="connsiteY48" fmla="*/ 2340864 h 4886553"/>
              <a:gd name="connsiteX49" fmla="*/ 160872 w 1221576"/>
              <a:gd name="connsiteY49" fmla="*/ 2355494 h 4886553"/>
              <a:gd name="connsiteX50" fmla="*/ 131612 w 1221576"/>
              <a:gd name="connsiteY50" fmla="*/ 2399385 h 4886553"/>
              <a:gd name="connsiteX51" fmla="*/ 124296 w 1221576"/>
              <a:gd name="connsiteY51" fmla="*/ 2457907 h 4886553"/>
              <a:gd name="connsiteX52" fmla="*/ 116981 w 1221576"/>
              <a:gd name="connsiteY52" fmla="*/ 2618841 h 4886553"/>
              <a:gd name="connsiteX53" fmla="*/ 102351 w 1221576"/>
              <a:gd name="connsiteY53" fmla="*/ 2662732 h 4886553"/>
              <a:gd name="connsiteX54" fmla="*/ 87720 w 1221576"/>
              <a:gd name="connsiteY54" fmla="*/ 2677363 h 4886553"/>
              <a:gd name="connsiteX55" fmla="*/ 36514 w 1221576"/>
              <a:gd name="connsiteY55" fmla="*/ 2706624 h 4886553"/>
              <a:gd name="connsiteX56" fmla="*/ 29641 w 1221576"/>
              <a:gd name="connsiteY56" fmla="*/ 2726278 h 4886553"/>
              <a:gd name="connsiteX57" fmla="*/ 7252 w 1221576"/>
              <a:gd name="connsiteY57" fmla="*/ 2738175 h 4886553"/>
              <a:gd name="connsiteX58" fmla="*/ 37398 w 1221576"/>
              <a:gd name="connsiteY58" fmla="*/ 3034923 h 4886553"/>
              <a:gd name="connsiteX59" fmla="*/ 52029 w 1221576"/>
              <a:gd name="connsiteY59" fmla="*/ 3054136 h 4886553"/>
              <a:gd name="connsiteX60" fmla="*/ 76264 w 1221576"/>
              <a:gd name="connsiteY60" fmla="*/ 3087014 h 4886553"/>
              <a:gd name="connsiteX61" fmla="*/ 85872 w 1221576"/>
              <a:gd name="connsiteY61" fmla="*/ 3124033 h 4886553"/>
              <a:gd name="connsiteX62" fmla="*/ 102793 w 1221576"/>
              <a:gd name="connsiteY62" fmla="*/ 3174355 h 4886553"/>
              <a:gd name="connsiteX63" fmla="*/ 121401 w 1221576"/>
              <a:gd name="connsiteY63" fmla="*/ 3210814 h 4886553"/>
              <a:gd name="connsiteX64" fmla="*/ 144312 w 1221576"/>
              <a:gd name="connsiteY64" fmla="*/ 3274720 h 4886553"/>
              <a:gd name="connsiteX65" fmla="*/ 179922 w 1221576"/>
              <a:gd name="connsiteY65" fmla="*/ 3339592 h 4886553"/>
              <a:gd name="connsiteX66" fmla="*/ 222848 w 1221576"/>
              <a:gd name="connsiteY66" fmla="*/ 3451250 h 4886553"/>
              <a:gd name="connsiteX67" fmla="*/ 219394 w 1221576"/>
              <a:gd name="connsiteY67" fmla="*/ 3496665 h 4886553"/>
              <a:gd name="connsiteX68" fmla="*/ 258459 w 1221576"/>
              <a:gd name="connsiteY68" fmla="*/ 3533648 h 4886553"/>
              <a:gd name="connsiteX69" fmla="*/ 297524 w 1221576"/>
              <a:gd name="connsiteY69" fmla="*/ 3606800 h 4886553"/>
              <a:gd name="connsiteX70" fmla="*/ 285790 w 1221576"/>
              <a:gd name="connsiteY70" fmla="*/ 3597554 h 4886553"/>
              <a:gd name="connsiteX71" fmla="*/ 246724 w 1221576"/>
              <a:gd name="connsiteY71" fmla="*/ 3560013 h 4886553"/>
              <a:gd name="connsiteX72" fmla="*/ 228233 w 1221576"/>
              <a:gd name="connsiteY72" fmla="*/ 3467811 h 4886553"/>
              <a:gd name="connsiteX73" fmla="*/ 220359 w 1221576"/>
              <a:gd name="connsiteY73" fmla="*/ 3462020 h 4886553"/>
              <a:gd name="connsiteX74" fmla="*/ 309666 w 1221576"/>
              <a:gd name="connsiteY74" fmla="*/ 3672230 h 4886553"/>
              <a:gd name="connsiteX75" fmla="*/ 283300 w 1221576"/>
              <a:gd name="connsiteY75" fmla="*/ 3600450 h 4886553"/>
              <a:gd name="connsiteX76" fmla="*/ 325261 w 1221576"/>
              <a:gd name="connsiteY76" fmla="*/ 3662426 h 4886553"/>
              <a:gd name="connsiteX77" fmla="*/ 329123 w 1221576"/>
              <a:gd name="connsiteY77" fmla="*/ 3669741 h 4886553"/>
              <a:gd name="connsiteX78" fmla="*/ 305245 w 1221576"/>
              <a:gd name="connsiteY78" fmla="*/ 3653587 h 4886553"/>
              <a:gd name="connsiteX79" fmla="*/ 329680 w 1221576"/>
              <a:gd name="connsiteY79" fmla="*/ 3699001 h 4886553"/>
              <a:gd name="connsiteX80" fmla="*/ 343753 w 1221576"/>
              <a:gd name="connsiteY80" fmla="*/ 3760012 h 4886553"/>
              <a:gd name="connsiteX81" fmla="*/ 321807 w 1221576"/>
              <a:gd name="connsiteY81" fmla="*/ 3847795 h 4886553"/>
              <a:gd name="connsiteX82" fmla="*/ 299861 w 1221576"/>
              <a:gd name="connsiteY82" fmla="*/ 3855110 h 4886553"/>
              <a:gd name="connsiteX83" fmla="*/ 285231 w 1221576"/>
              <a:gd name="connsiteY83" fmla="*/ 3972153 h 4886553"/>
              <a:gd name="connsiteX84" fmla="*/ 277916 w 1221576"/>
              <a:gd name="connsiteY84" fmla="*/ 4001414 h 4886553"/>
              <a:gd name="connsiteX85" fmla="*/ 248655 w 1221576"/>
              <a:gd name="connsiteY85" fmla="*/ 4030675 h 4886553"/>
              <a:gd name="connsiteX86" fmla="*/ 241340 w 1221576"/>
              <a:gd name="connsiteY86" fmla="*/ 4052620 h 4886553"/>
              <a:gd name="connsiteX87" fmla="*/ 241340 w 1221576"/>
              <a:gd name="connsiteY87" fmla="*/ 4315968 h 4886553"/>
              <a:gd name="connsiteX88" fmla="*/ 263285 w 1221576"/>
              <a:gd name="connsiteY88" fmla="*/ 4330598 h 4886553"/>
              <a:gd name="connsiteX89" fmla="*/ 277916 w 1221576"/>
              <a:gd name="connsiteY89" fmla="*/ 4345228 h 4886553"/>
              <a:gd name="connsiteX90" fmla="*/ 323331 w 1221576"/>
              <a:gd name="connsiteY90" fmla="*/ 4392980 h 4886553"/>
              <a:gd name="connsiteX91" fmla="*/ 323534 w 1221576"/>
              <a:gd name="connsiteY91" fmla="*/ 4394352 h 4886553"/>
              <a:gd name="connsiteX92" fmla="*/ 352592 w 1221576"/>
              <a:gd name="connsiteY92" fmla="*/ 4441291 h 4886553"/>
              <a:gd name="connsiteX93" fmla="*/ 355487 w 1221576"/>
              <a:gd name="connsiteY93" fmla="*/ 4536389 h 4886553"/>
              <a:gd name="connsiteX94" fmla="*/ 351068 w 1221576"/>
              <a:gd name="connsiteY94" fmla="*/ 4579315 h 4886553"/>
              <a:gd name="connsiteX95" fmla="*/ 365698 w 1221576"/>
              <a:gd name="connsiteY95" fmla="*/ 4659782 h 4886553"/>
              <a:gd name="connsiteX96" fmla="*/ 380328 w 1221576"/>
              <a:gd name="connsiteY96" fmla="*/ 4681728 h 4886553"/>
              <a:gd name="connsiteX97" fmla="*/ 387644 w 1221576"/>
              <a:gd name="connsiteY97" fmla="*/ 4710988 h 4886553"/>
              <a:gd name="connsiteX98" fmla="*/ 416904 w 1221576"/>
              <a:gd name="connsiteY98" fmla="*/ 4784140 h 4886553"/>
              <a:gd name="connsiteX99" fmla="*/ 446165 w 1221576"/>
              <a:gd name="connsiteY99" fmla="*/ 4828032 h 4886553"/>
              <a:gd name="connsiteX100" fmla="*/ 453480 w 1221576"/>
              <a:gd name="connsiteY100" fmla="*/ 4864608 h 4886553"/>
              <a:gd name="connsiteX101" fmla="*/ 475426 w 1221576"/>
              <a:gd name="connsiteY101" fmla="*/ 4871923 h 4886553"/>
              <a:gd name="connsiteX102" fmla="*/ 497372 w 1221576"/>
              <a:gd name="connsiteY102" fmla="*/ 4886553 h 4886553"/>
              <a:gd name="connsiteX0" fmla="*/ 1225696 w 1225696"/>
              <a:gd name="connsiteY0" fmla="*/ 0 h 4886553"/>
              <a:gd name="connsiteX1" fmla="*/ 1218381 w 1225696"/>
              <a:gd name="connsiteY1" fmla="*/ 292608 h 4886553"/>
              <a:gd name="connsiteX2" fmla="*/ 1196436 w 1225696"/>
              <a:gd name="connsiteY2" fmla="*/ 299923 h 4886553"/>
              <a:gd name="connsiteX3" fmla="*/ 1181805 w 1225696"/>
              <a:gd name="connsiteY3" fmla="*/ 314553 h 4886553"/>
              <a:gd name="connsiteX4" fmla="*/ 1174490 w 1225696"/>
              <a:gd name="connsiteY4" fmla="*/ 336499 h 4886553"/>
              <a:gd name="connsiteX5" fmla="*/ 1130599 w 1225696"/>
              <a:gd name="connsiteY5" fmla="*/ 365760 h 4886553"/>
              <a:gd name="connsiteX6" fmla="*/ 1115968 w 1225696"/>
              <a:gd name="connsiteY6" fmla="*/ 380390 h 4886553"/>
              <a:gd name="connsiteX7" fmla="*/ 1101338 w 1225696"/>
              <a:gd name="connsiteY7" fmla="*/ 402336 h 4886553"/>
              <a:gd name="connsiteX8" fmla="*/ 1079392 w 1225696"/>
              <a:gd name="connsiteY8" fmla="*/ 416966 h 4886553"/>
              <a:gd name="connsiteX9" fmla="*/ 1064762 w 1225696"/>
              <a:gd name="connsiteY9" fmla="*/ 438912 h 4886553"/>
              <a:gd name="connsiteX10" fmla="*/ 1083812 w 1225696"/>
              <a:gd name="connsiteY10" fmla="*/ 581761 h 4886553"/>
              <a:gd name="connsiteX11" fmla="*/ 1101093 w 1225696"/>
              <a:gd name="connsiteY11" fmla="*/ 625490 h 4886553"/>
              <a:gd name="connsiteX12" fmla="*/ 1120388 w 1225696"/>
              <a:gd name="connsiteY12" fmla="*/ 681278 h 4886553"/>
              <a:gd name="connsiteX13" fmla="*/ 1142334 w 1225696"/>
              <a:gd name="connsiteY13" fmla="*/ 724204 h 4886553"/>
              <a:gd name="connsiteX14" fmla="*/ 1130599 w 1225696"/>
              <a:gd name="connsiteY14" fmla="*/ 730635 h 4886553"/>
              <a:gd name="connsiteX15" fmla="*/ 1145229 w 1225696"/>
              <a:gd name="connsiteY15" fmla="*/ 785460 h 4886553"/>
              <a:gd name="connsiteX16" fmla="*/ 1137914 w 1225696"/>
              <a:gd name="connsiteY16" fmla="*/ 892454 h 4886553"/>
              <a:gd name="connsiteX17" fmla="*/ 1130599 w 1225696"/>
              <a:gd name="connsiteY17" fmla="*/ 921715 h 4886553"/>
              <a:gd name="connsiteX18" fmla="*/ 1108653 w 1225696"/>
              <a:gd name="connsiteY18" fmla="*/ 936345 h 4886553"/>
              <a:gd name="connsiteX19" fmla="*/ 1094023 w 1225696"/>
              <a:gd name="connsiteY19" fmla="*/ 950976 h 4886553"/>
              <a:gd name="connsiteX20" fmla="*/ 1050132 w 1225696"/>
              <a:gd name="connsiteY20" fmla="*/ 980236 h 4886553"/>
              <a:gd name="connsiteX21" fmla="*/ 1006240 w 1225696"/>
              <a:gd name="connsiteY21" fmla="*/ 1009497 h 4886553"/>
              <a:gd name="connsiteX22" fmla="*/ 991610 w 1225696"/>
              <a:gd name="connsiteY22" fmla="*/ 1024128 h 4886553"/>
              <a:gd name="connsiteX23" fmla="*/ 969664 w 1225696"/>
              <a:gd name="connsiteY23" fmla="*/ 1038758 h 4886553"/>
              <a:gd name="connsiteX24" fmla="*/ 940404 w 1225696"/>
              <a:gd name="connsiteY24" fmla="*/ 1075334 h 4886553"/>
              <a:gd name="connsiteX25" fmla="*/ 933088 w 1225696"/>
              <a:gd name="connsiteY25" fmla="*/ 1316736 h 4886553"/>
              <a:gd name="connsiteX26" fmla="*/ 918458 w 1225696"/>
              <a:gd name="connsiteY26" fmla="*/ 1338681 h 4886553"/>
              <a:gd name="connsiteX27" fmla="*/ 903828 w 1225696"/>
              <a:gd name="connsiteY27" fmla="*/ 1389888 h 4886553"/>
              <a:gd name="connsiteX28" fmla="*/ 889197 w 1225696"/>
              <a:gd name="connsiteY28" fmla="*/ 1484985 h 4886553"/>
              <a:gd name="connsiteX29" fmla="*/ 874567 w 1225696"/>
              <a:gd name="connsiteY29" fmla="*/ 1550822 h 4886553"/>
              <a:gd name="connsiteX30" fmla="*/ 867252 w 1225696"/>
              <a:gd name="connsiteY30" fmla="*/ 1836115 h 4886553"/>
              <a:gd name="connsiteX31" fmla="*/ 852621 w 1225696"/>
              <a:gd name="connsiteY31" fmla="*/ 1850745 h 4886553"/>
              <a:gd name="connsiteX32" fmla="*/ 779469 w 1225696"/>
              <a:gd name="connsiteY32" fmla="*/ 1858060 h 4886553"/>
              <a:gd name="connsiteX33" fmla="*/ 757524 w 1225696"/>
              <a:gd name="connsiteY33" fmla="*/ 1865376 h 4886553"/>
              <a:gd name="connsiteX34" fmla="*/ 720948 w 1225696"/>
              <a:gd name="connsiteY34" fmla="*/ 1901952 h 4886553"/>
              <a:gd name="connsiteX35" fmla="*/ 677056 w 1225696"/>
              <a:gd name="connsiteY35" fmla="*/ 1916582 h 4886553"/>
              <a:gd name="connsiteX36" fmla="*/ 584854 w 1225696"/>
              <a:gd name="connsiteY36" fmla="*/ 1982012 h 4886553"/>
              <a:gd name="connsiteX37" fmla="*/ 567328 w 1225696"/>
              <a:gd name="connsiteY37" fmla="*/ 1997049 h 4886553"/>
              <a:gd name="connsiteX38" fmla="*/ 450285 w 1225696"/>
              <a:gd name="connsiteY38" fmla="*/ 2011680 h 4886553"/>
              <a:gd name="connsiteX39" fmla="*/ 413709 w 1225696"/>
              <a:gd name="connsiteY39" fmla="*/ 2055571 h 4886553"/>
              <a:gd name="connsiteX40" fmla="*/ 362503 w 1225696"/>
              <a:gd name="connsiteY40" fmla="*/ 2106777 h 4886553"/>
              <a:gd name="connsiteX41" fmla="*/ 347872 w 1225696"/>
              <a:gd name="connsiteY41" fmla="*/ 2121408 h 4886553"/>
              <a:gd name="connsiteX42" fmla="*/ 303981 w 1225696"/>
              <a:gd name="connsiteY42" fmla="*/ 2172614 h 4886553"/>
              <a:gd name="connsiteX43" fmla="*/ 305307 w 1225696"/>
              <a:gd name="connsiteY43" fmla="*/ 2187244 h 4886553"/>
              <a:gd name="connsiteX44" fmla="*/ 275605 w 1225696"/>
              <a:gd name="connsiteY44" fmla="*/ 2214214 h 4886553"/>
              <a:gd name="connsiteX45" fmla="*/ 238144 w 1225696"/>
              <a:gd name="connsiteY45" fmla="*/ 2275027 h 4886553"/>
              <a:gd name="connsiteX46" fmla="*/ 230829 w 1225696"/>
              <a:gd name="connsiteY46" fmla="*/ 2296972 h 4886553"/>
              <a:gd name="connsiteX47" fmla="*/ 208884 w 1225696"/>
              <a:gd name="connsiteY47" fmla="*/ 2311603 h 4886553"/>
              <a:gd name="connsiteX48" fmla="*/ 179623 w 1225696"/>
              <a:gd name="connsiteY48" fmla="*/ 2340864 h 4886553"/>
              <a:gd name="connsiteX49" fmla="*/ 164992 w 1225696"/>
              <a:gd name="connsiteY49" fmla="*/ 2355494 h 4886553"/>
              <a:gd name="connsiteX50" fmla="*/ 135732 w 1225696"/>
              <a:gd name="connsiteY50" fmla="*/ 2399385 h 4886553"/>
              <a:gd name="connsiteX51" fmla="*/ 128416 w 1225696"/>
              <a:gd name="connsiteY51" fmla="*/ 2457907 h 4886553"/>
              <a:gd name="connsiteX52" fmla="*/ 121101 w 1225696"/>
              <a:gd name="connsiteY52" fmla="*/ 2618841 h 4886553"/>
              <a:gd name="connsiteX53" fmla="*/ 106471 w 1225696"/>
              <a:gd name="connsiteY53" fmla="*/ 2662732 h 4886553"/>
              <a:gd name="connsiteX54" fmla="*/ 91840 w 1225696"/>
              <a:gd name="connsiteY54" fmla="*/ 2677363 h 4886553"/>
              <a:gd name="connsiteX55" fmla="*/ 40634 w 1225696"/>
              <a:gd name="connsiteY55" fmla="*/ 2706624 h 4886553"/>
              <a:gd name="connsiteX56" fmla="*/ 33761 w 1225696"/>
              <a:gd name="connsiteY56" fmla="*/ 2726278 h 4886553"/>
              <a:gd name="connsiteX57" fmla="*/ 11372 w 1225696"/>
              <a:gd name="connsiteY57" fmla="*/ 2738175 h 4886553"/>
              <a:gd name="connsiteX58" fmla="*/ 41518 w 1225696"/>
              <a:gd name="connsiteY58" fmla="*/ 3034923 h 4886553"/>
              <a:gd name="connsiteX59" fmla="*/ 56149 w 1225696"/>
              <a:gd name="connsiteY59" fmla="*/ 3054136 h 4886553"/>
              <a:gd name="connsiteX60" fmla="*/ 80384 w 1225696"/>
              <a:gd name="connsiteY60" fmla="*/ 3087014 h 4886553"/>
              <a:gd name="connsiteX61" fmla="*/ 89992 w 1225696"/>
              <a:gd name="connsiteY61" fmla="*/ 3124033 h 4886553"/>
              <a:gd name="connsiteX62" fmla="*/ 106913 w 1225696"/>
              <a:gd name="connsiteY62" fmla="*/ 3174355 h 4886553"/>
              <a:gd name="connsiteX63" fmla="*/ 125521 w 1225696"/>
              <a:gd name="connsiteY63" fmla="*/ 3210814 h 4886553"/>
              <a:gd name="connsiteX64" fmla="*/ 148432 w 1225696"/>
              <a:gd name="connsiteY64" fmla="*/ 3274720 h 4886553"/>
              <a:gd name="connsiteX65" fmla="*/ 184042 w 1225696"/>
              <a:gd name="connsiteY65" fmla="*/ 3339592 h 4886553"/>
              <a:gd name="connsiteX66" fmla="*/ 226968 w 1225696"/>
              <a:gd name="connsiteY66" fmla="*/ 3451250 h 4886553"/>
              <a:gd name="connsiteX67" fmla="*/ 223514 w 1225696"/>
              <a:gd name="connsiteY67" fmla="*/ 3496665 h 4886553"/>
              <a:gd name="connsiteX68" fmla="*/ 262579 w 1225696"/>
              <a:gd name="connsiteY68" fmla="*/ 3533648 h 4886553"/>
              <a:gd name="connsiteX69" fmla="*/ 301644 w 1225696"/>
              <a:gd name="connsiteY69" fmla="*/ 3606800 h 4886553"/>
              <a:gd name="connsiteX70" fmla="*/ 289910 w 1225696"/>
              <a:gd name="connsiteY70" fmla="*/ 3597554 h 4886553"/>
              <a:gd name="connsiteX71" fmla="*/ 250844 w 1225696"/>
              <a:gd name="connsiteY71" fmla="*/ 3560013 h 4886553"/>
              <a:gd name="connsiteX72" fmla="*/ 232353 w 1225696"/>
              <a:gd name="connsiteY72" fmla="*/ 3467811 h 4886553"/>
              <a:gd name="connsiteX73" fmla="*/ 224479 w 1225696"/>
              <a:gd name="connsiteY73" fmla="*/ 3462020 h 4886553"/>
              <a:gd name="connsiteX74" fmla="*/ 313786 w 1225696"/>
              <a:gd name="connsiteY74" fmla="*/ 3672230 h 4886553"/>
              <a:gd name="connsiteX75" fmla="*/ 287420 w 1225696"/>
              <a:gd name="connsiteY75" fmla="*/ 3600450 h 4886553"/>
              <a:gd name="connsiteX76" fmla="*/ 329381 w 1225696"/>
              <a:gd name="connsiteY76" fmla="*/ 3662426 h 4886553"/>
              <a:gd name="connsiteX77" fmla="*/ 333243 w 1225696"/>
              <a:gd name="connsiteY77" fmla="*/ 3669741 h 4886553"/>
              <a:gd name="connsiteX78" fmla="*/ 309365 w 1225696"/>
              <a:gd name="connsiteY78" fmla="*/ 3653587 h 4886553"/>
              <a:gd name="connsiteX79" fmla="*/ 333800 w 1225696"/>
              <a:gd name="connsiteY79" fmla="*/ 3699001 h 4886553"/>
              <a:gd name="connsiteX80" fmla="*/ 347873 w 1225696"/>
              <a:gd name="connsiteY80" fmla="*/ 3760012 h 4886553"/>
              <a:gd name="connsiteX81" fmla="*/ 325927 w 1225696"/>
              <a:gd name="connsiteY81" fmla="*/ 3847795 h 4886553"/>
              <a:gd name="connsiteX82" fmla="*/ 303981 w 1225696"/>
              <a:gd name="connsiteY82" fmla="*/ 3855110 h 4886553"/>
              <a:gd name="connsiteX83" fmla="*/ 289351 w 1225696"/>
              <a:gd name="connsiteY83" fmla="*/ 3972153 h 4886553"/>
              <a:gd name="connsiteX84" fmla="*/ 282036 w 1225696"/>
              <a:gd name="connsiteY84" fmla="*/ 4001414 h 4886553"/>
              <a:gd name="connsiteX85" fmla="*/ 252775 w 1225696"/>
              <a:gd name="connsiteY85" fmla="*/ 4030675 h 4886553"/>
              <a:gd name="connsiteX86" fmla="*/ 245460 w 1225696"/>
              <a:gd name="connsiteY86" fmla="*/ 4052620 h 4886553"/>
              <a:gd name="connsiteX87" fmla="*/ 245460 w 1225696"/>
              <a:gd name="connsiteY87" fmla="*/ 4315968 h 4886553"/>
              <a:gd name="connsiteX88" fmla="*/ 267405 w 1225696"/>
              <a:gd name="connsiteY88" fmla="*/ 4330598 h 4886553"/>
              <a:gd name="connsiteX89" fmla="*/ 282036 w 1225696"/>
              <a:gd name="connsiteY89" fmla="*/ 4345228 h 4886553"/>
              <a:gd name="connsiteX90" fmla="*/ 327451 w 1225696"/>
              <a:gd name="connsiteY90" fmla="*/ 4392980 h 4886553"/>
              <a:gd name="connsiteX91" fmla="*/ 327654 w 1225696"/>
              <a:gd name="connsiteY91" fmla="*/ 4394352 h 4886553"/>
              <a:gd name="connsiteX92" fmla="*/ 356712 w 1225696"/>
              <a:gd name="connsiteY92" fmla="*/ 4441291 h 4886553"/>
              <a:gd name="connsiteX93" fmla="*/ 359607 w 1225696"/>
              <a:gd name="connsiteY93" fmla="*/ 4536389 h 4886553"/>
              <a:gd name="connsiteX94" fmla="*/ 355188 w 1225696"/>
              <a:gd name="connsiteY94" fmla="*/ 4579315 h 4886553"/>
              <a:gd name="connsiteX95" fmla="*/ 369818 w 1225696"/>
              <a:gd name="connsiteY95" fmla="*/ 4659782 h 4886553"/>
              <a:gd name="connsiteX96" fmla="*/ 384448 w 1225696"/>
              <a:gd name="connsiteY96" fmla="*/ 4681728 h 4886553"/>
              <a:gd name="connsiteX97" fmla="*/ 391764 w 1225696"/>
              <a:gd name="connsiteY97" fmla="*/ 4710988 h 4886553"/>
              <a:gd name="connsiteX98" fmla="*/ 421024 w 1225696"/>
              <a:gd name="connsiteY98" fmla="*/ 4784140 h 4886553"/>
              <a:gd name="connsiteX99" fmla="*/ 450285 w 1225696"/>
              <a:gd name="connsiteY99" fmla="*/ 4828032 h 4886553"/>
              <a:gd name="connsiteX100" fmla="*/ 457600 w 1225696"/>
              <a:gd name="connsiteY100" fmla="*/ 4864608 h 4886553"/>
              <a:gd name="connsiteX101" fmla="*/ 479546 w 1225696"/>
              <a:gd name="connsiteY101" fmla="*/ 4871923 h 4886553"/>
              <a:gd name="connsiteX102" fmla="*/ 501492 w 1225696"/>
              <a:gd name="connsiteY102" fmla="*/ 4886553 h 4886553"/>
              <a:gd name="connsiteX0" fmla="*/ 1219757 w 1219757"/>
              <a:gd name="connsiteY0" fmla="*/ 0 h 4886553"/>
              <a:gd name="connsiteX1" fmla="*/ 1212442 w 1219757"/>
              <a:gd name="connsiteY1" fmla="*/ 292608 h 4886553"/>
              <a:gd name="connsiteX2" fmla="*/ 1190497 w 1219757"/>
              <a:gd name="connsiteY2" fmla="*/ 299923 h 4886553"/>
              <a:gd name="connsiteX3" fmla="*/ 1175866 w 1219757"/>
              <a:gd name="connsiteY3" fmla="*/ 314553 h 4886553"/>
              <a:gd name="connsiteX4" fmla="*/ 1168551 w 1219757"/>
              <a:gd name="connsiteY4" fmla="*/ 336499 h 4886553"/>
              <a:gd name="connsiteX5" fmla="*/ 1124660 w 1219757"/>
              <a:gd name="connsiteY5" fmla="*/ 365760 h 4886553"/>
              <a:gd name="connsiteX6" fmla="*/ 1110029 w 1219757"/>
              <a:gd name="connsiteY6" fmla="*/ 380390 h 4886553"/>
              <a:gd name="connsiteX7" fmla="*/ 1095399 w 1219757"/>
              <a:gd name="connsiteY7" fmla="*/ 402336 h 4886553"/>
              <a:gd name="connsiteX8" fmla="*/ 1073453 w 1219757"/>
              <a:gd name="connsiteY8" fmla="*/ 416966 h 4886553"/>
              <a:gd name="connsiteX9" fmla="*/ 1058823 w 1219757"/>
              <a:gd name="connsiteY9" fmla="*/ 438912 h 4886553"/>
              <a:gd name="connsiteX10" fmla="*/ 1077873 w 1219757"/>
              <a:gd name="connsiteY10" fmla="*/ 581761 h 4886553"/>
              <a:gd name="connsiteX11" fmla="*/ 1095154 w 1219757"/>
              <a:gd name="connsiteY11" fmla="*/ 625490 h 4886553"/>
              <a:gd name="connsiteX12" fmla="*/ 1114449 w 1219757"/>
              <a:gd name="connsiteY12" fmla="*/ 681278 h 4886553"/>
              <a:gd name="connsiteX13" fmla="*/ 1136395 w 1219757"/>
              <a:gd name="connsiteY13" fmla="*/ 724204 h 4886553"/>
              <a:gd name="connsiteX14" fmla="*/ 1124660 w 1219757"/>
              <a:gd name="connsiteY14" fmla="*/ 730635 h 4886553"/>
              <a:gd name="connsiteX15" fmla="*/ 1139290 w 1219757"/>
              <a:gd name="connsiteY15" fmla="*/ 785460 h 4886553"/>
              <a:gd name="connsiteX16" fmla="*/ 1131975 w 1219757"/>
              <a:gd name="connsiteY16" fmla="*/ 892454 h 4886553"/>
              <a:gd name="connsiteX17" fmla="*/ 1124660 w 1219757"/>
              <a:gd name="connsiteY17" fmla="*/ 921715 h 4886553"/>
              <a:gd name="connsiteX18" fmla="*/ 1102714 w 1219757"/>
              <a:gd name="connsiteY18" fmla="*/ 936345 h 4886553"/>
              <a:gd name="connsiteX19" fmla="*/ 1088084 w 1219757"/>
              <a:gd name="connsiteY19" fmla="*/ 950976 h 4886553"/>
              <a:gd name="connsiteX20" fmla="*/ 1044193 w 1219757"/>
              <a:gd name="connsiteY20" fmla="*/ 980236 h 4886553"/>
              <a:gd name="connsiteX21" fmla="*/ 1000301 w 1219757"/>
              <a:gd name="connsiteY21" fmla="*/ 1009497 h 4886553"/>
              <a:gd name="connsiteX22" fmla="*/ 985671 w 1219757"/>
              <a:gd name="connsiteY22" fmla="*/ 1024128 h 4886553"/>
              <a:gd name="connsiteX23" fmla="*/ 963725 w 1219757"/>
              <a:gd name="connsiteY23" fmla="*/ 1038758 h 4886553"/>
              <a:gd name="connsiteX24" fmla="*/ 934465 w 1219757"/>
              <a:gd name="connsiteY24" fmla="*/ 1075334 h 4886553"/>
              <a:gd name="connsiteX25" fmla="*/ 927149 w 1219757"/>
              <a:gd name="connsiteY25" fmla="*/ 1316736 h 4886553"/>
              <a:gd name="connsiteX26" fmla="*/ 912519 w 1219757"/>
              <a:gd name="connsiteY26" fmla="*/ 1338681 h 4886553"/>
              <a:gd name="connsiteX27" fmla="*/ 897889 w 1219757"/>
              <a:gd name="connsiteY27" fmla="*/ 1389888 h 4886553"/>
              <a:gd name="connsiteX28" fmla="*/ 883258 w 1219757"/>
              <a:gd name="connsiteY28" fmla="*/ 1484985 h 4886553"/>
              <a:gd name="connsiteX29" fmla="*/ 868628 w 1219757"/>
              <a:gd name="connsiteY29" fmla="*/ 1550822 h 4886553"/>
              <a:gd name="connsiteX30" fmla="*/ 861313 w 1219757"/>
              <a:gd name="connsiteY30" fmla="*/ 1836115 h 4886553"/>
              <a:gd name="connsiteX31" fmla="*/ 846682 w 1219757"/>
              <a:gd name="connsiteY31" fmla="*/ 1850745 h 4886553"/>
              <a:gd name="connsiteX32" fmla="*/ 773530 w 1219757"/>
              <a:gd name="connsiteY32" fmla="*/ 1858060 h 4886553"/>
              <a:gd name="connsiteX33" fmla="*/ 751585 w 1219757"/>
              <a:gd name="connsiteY33" fmla="*/ 1865376 h 4886553"/>
              <a:gd name="connsiteX34" fmla="*/ 715009 w 1219757"/>
              <a:gd name="connsiteY34" fmla="*/ 1901952 h 4886553"/>
              <a:gd name="connsiteX35" fmla="*/ 671117 w 1219757"/>
              <a:gd name="connsiteY35" fmla="*/ 1916582 h 4886553"/>
              <a:gd name="connsiteX36" fmla="*/ 578915 w 1219757"/>
              <a:gd name="connsiteY36" fmla="*/ 1982012 h 4886553"/>
              <a:gd name="connsiteX37" fmla="*/ 561389 w 1219757"/>
              <a:gd name="connsiteY37" fmla="*/ 1997049 h 4886553"/>
              <a:gd name="connsiteX38" fmla="*/ 444346 w 1219757"/>
              <a:gd name="connsiteY38" fmla="*/ 2011680 h 4886553"/>
              <a:gd name="connsiteX39" fmla="*/ 407770 w 1219757"/>
              <a:gd name="connsiteY39" fmla="*/ 2055571 h 4886553"/>
              <a:gd name="connsiteX40" fmla="*/ 356564 w 1219757"/>
              <a:gd name="connsiteY40" fmla="*/ 2106777 h 4886553"/>
              <a:gd name="connsiteX41" fmla="*/ 341933 w 1219757"/>
              <a:gd name="connsiteY41" fmla="*/ 2121408 h 4886553"/>
              <a:gd name="connsiteX42" fmla="*/ 298042 w 1219757"/>
              <a:gd name="connsiteY42" fmla="*/ 2172614 h 4886553"/>
              <a:gd name="connsiteX43" fmla="*/ 299368 w 1219757"/>
              <a:gd name="connsiteY43" fmla="*/ 2187244 h 4886553"/>
              <a:gd name="connsiteX44" fmla="*/ 269666 w 1219757"/>
              <a:gd name="connsiteY44" fmla="*/ 2214214 h 4886553"/>
              <a:gd name="connsiteX45" fmla="*/ 232205 w 1219757"/>
              <a:gd name="connsiteY45" fmla="*/ 2275027 h 4886553"/>
              <a:gd name="connsiteX46" fmla="*/ 224890 w 1219757"/>
              <a:gd name="connsiteY46" fmla="*/ 2296972 h 4886553"/>
              <a:gd name="connsiteX47" fmla="*/ 202945 w 1219757"/>
              <a:gd name="connsiteY47" fmla="*/ 2311603 h 4886553"/>
              <a:gd name="connsiteX48" fmla="*/ 173684 w 1219757"/>
              <a:gd name="connsiteY48" fmla="*/ 2340864 h 4886553"/>
              <a:gd name="connsiteX49" fmla="*/ 159053 w 1219757"/>
              <a:gd name="connsiteY49" fmla="*/ 2355494 h 4886553"/>
              <a:gd name="connsiteX50" fmla="*/ 129793 w 1219757"/>
              <a:gd name="connsiteY50" fmla="*/ 2399385 h 4886553"/>
              <a:gd name="connsiteX51" fmla="*/ 122477 w 1219757"/>
              <a:gd name="connsiteY51" fmla="*/ 2457907 h 4886553"/>
              <a:gd name="connsiteX52" fmla="*/ 115162 w 1219757"/>
              <a:gd name="connsiteY52" fmla="*/ 2618841 h 4886553"/>
              <a:gd name="connsiteX53" fmla="*/ 100532 w 1219757"/>
              <a:gd name="connsiteY53" fmla="*/ 2662732 h 4886553"/>
              <a:gd name="connsiteX54" fmla="*/ 85901 w 1219757"/>
              <a:gd name="connsiteY54" fmla="*/ 2677363 h 4886553"/>
              <a:gd name="connsiteX55" fmla="*/ 34695 w 1219757"/>
              <a:gd name="connsiteY55" fmla="*/ 2706624 h 4886553"/>
              <a:gd name="connsiteX56" fmla="*/ 27822 w 1219757"/>
              <a:gd name="connsiteY56" fmla="*/ 2726278 h 4886553"/>
              <a:gd name="connsiteX57" fmla="*/ 5433 w 1219757"/>
              <a:gd name="connsiteY57" fmla="*/ 2738175 h 4886553"/>
              <a:gd name="connsiteX58" fmla="*/ 35579 w 1219757"/>
              <a:gd name="connsiteY58" fmla="*/ 3034923 h 4886553"/>
              <a:gd name="connsiteX59" fmla="*/ 50210 w 1219757"/>
              <a:gd name="connsiteY59" fmla="*/ 3054136 h 4886553"/>
              <a:gd name="connsiteX60" fmla="*/ 74445 w 1219757"/>
              <a:gd name="connsiteY60" fmla="*/ 3087014 h 4886553"/>
              <a:gd name="connsiteX61" fmla="*/ 84053 w 1219757"/>
              <a:gd name="connsiteY61" fmla="*/ 3124033 h 4886553"/>
              <a:gd name="connsiteX62" fmla="*/ 100974 w 1219757"/>
              <a:gd name="connsiteY62" fmla="*/ 3174355 h 4886553"/>
              <a:gd name="connsiteX63" fmla="*/ 119582 w 1219757"/>
              <a:gd name="connsiteY63" fmla="*/ 3210814 h 4886553"/>
              <a:gd name="connsiteX64" fmla="*/ 142493 w 1219757"/>
              <a:gd name="connsiteY64" fmla="*/ 3274720 h 4886553"/>
              <a:gd name="connsiteX65" fmla="*/ 178103 w 1219757"/>
              <a:gd name="connsiteY65" fmla="*/ 3339592 h 4886553"/>
              <a:gd name="connsiteX66" fmla="*/ 221029 w 1219757"/>
              <a:gd name="connsiteY66" fmla="*/ 3451250 h 4886553"/>
              <a:gd name="connsiteX67" fmla="*/ 217575 w 1219757"/>
              <a:gd name="connsiteY67" fmla="*/ 3496665 h 4886553"/>
              <a:gd name="connsiteX68" fmla="*/ 256640 w 1219757"/>
              <a:gd name="connsiteY68" fmla="*/ 3533648 h 4886553"/>
              <a:gd name="connsiteX69" fmla="*/ 295705 w 1219757"/>
              <a:gd name="connsiteY69" fmla="*/ 3606800 h 4886553"/>
              <a:gd name="connsiteX70" fmla="*/ 283971 w 1219757"/>
              <a:gd name="connsiteY70" fmla="*/ 3597554 h 4886553"/>
              <a:gd name="connsiteX71" fmla="*/ 244905 w 1219757"/>
              <a:gd name="connsiteY71" fmla="*/ 3560013 h 4886553"/>
              <a:gd name="connsiteX72" fmla="*/ 226414 w 1219757"/>
              <a:gd name="connsiteY72" fmla="*/ 3467811 h 4886553"/>
              <a:gd name="connsiteX73" fmla="*/ 218540 w 1219757"/>
              <a:gd name="connsiteY73" fmla="*/ 3462020 h 4886553"/>
              <a:gd name="connsiteX74" fmla="*/ 307847 w 1219757"/>
              <a:gd name="connsiteY74" fmla="*/ 3672230 h 4886553"/>
              <a:gd name="connsiteX75" fmla="*/ 281481 w 1219757"/>
              <a:gd name="connsiteY75" fmla="*/ 3600450 h 4886553"/>
              <a:gd name="connsiteX76" fmla="*/ 323442 w 1219757"/>
              <a:gd name="connsiteY76" fmla="*/ 3662426 h 4886553"/>
              <a:gd name="connsiteX77" fmla="*/ 327304 w 1219757"/>
              <a:gd name="connsiteY77" fmla="*/ 3669741 h 4886553"/>
              <a:gd name="connsiteX78" fmla="*/ 303426 w 1219757"/>
              <a:gd name="connsiteY78" fmla="*/ 3653587 h 4886553"/>
              <a:gd name="connsiteX79" fmla="*/ 327861 w 1219757"/>
              <a:gd name="connsiteY79" fmla="*/ 3699001 h 4886553"/>
              <a:gd name="connsiteX80" fmla="*/ 341934 w 1219757"/>
              <a:gd name="connsiteY80" fmla="*/ 3760012 h 4886553"/>
              <a:gd name="connsiteX81" fmla="*/ 319988 w 1219757"/>
              <a:gd name="connsiteY81" fmla="*/ 3847795 h 4886553"/>
              <a:gd name="connsiteX82" fmla="*/ 298042 w 1219757"/>
              <a:gd name="connsiteY82" fmla="*/ 3855110 h 4886553"/>
              <a:gd name="connsiteX83" fmla="*/ 283412 w 1219757"/>
              <a:gd name="connsiteY83" fmla="*/ 3972153 h 4886553"/>
              <a:gd name="connsiteX84" fmla="*/ 276097 w 1219757"/>
              <a:gd name="connsiteY84" fmla="*/ 4001414 h 4886553"/>
              <a:gd name="connsiteX85" fmla="*/ 246836 w 1219757"/>
              <a:gd name="connsiteY85" fmla="*/ 4030675 h 4886553"/>
              <a:gd name="connsiteX86" fmla="*/ 239521 w 1219757"/>
              <a:gd name="connsiteY86" fmla="*/ 4052620 h 4886553"/>
              <a:gd name="connsiteX87" fmla="*/ 239521 w 1219757"/>
              <a:gd name="connsiteY87" fmla="*/ 4315968 h 4886553"/>
              <a:gd name="connsiteX88" fmla="*/ 261466 w 1219757"/>
              <a:gd name="connsiteY88" fmla="*/ 4330598 h 4886553"/>
              <a:gd name="connsiteX89" fmla="*/ 276097 w 1219757"/>
              <a:gd name="connsiteY89" fmla="*/ 4345228 h 4886553"/>
              <a:gd name="connsiteX90" fmla="*/ 321512 w 1219757"/>
              <a:gd name="connsiteY90" fmla="*/ 4392980 h 4886553"/>
              <a:gd name="connsiteX91" fmla="*/ 321715 w 1219757"/>
              <a:gd name="connsiteY91" fmla="*/ 4394352 h 4886553"/>
              <a:gd name="connsiteX92" fmla="*/ 350773 w 1219757"/>
              <a:gd name="connsiteY92" fmla="*/ 4441291 h 4886553"/>
              <a:gd name="connsiteX93" fmla="*/ 353668 w 1219757"/>
              <a:gd name="connsiteY93" fmla="*/ 4536389 h 4886553"/>
              <a:gd name="connsiteX94" fmla="*/ 349249 w 1219757"/>
              <a:gd name="connsiteY94" fmla="*/ 4579315 h 4886553"/>
              <a:gd name="connsiteX95" fmla="*/ 363879 w 1219757"/>
              <a:gd name="connsiteY95" fmla="*/ 4659782 h 4886553"/>
              <a:gd name="connsiteX96" fmla="*/ 378509 w 1219757"/>
              <a:gd name="connsiteY96" fmla="*/ 4681728 h 4886553"/>
              <a:gd name="connsiteX97" fmla="*/ 385825 w 1219757"/>
              <a:gd name="connsiteY97" fmla="*/ 4710988 h 4886553"/>
              <a:gd name="connsiteX98" fmla="*/ 415085 w 1219757"/>
              <a:gd name="connsiteY98" fmla="*/ 4784140 h 4886553"/>
              <a:gd name="connsiteX99" fmla="*/ 444346 w 1219757"/>
              <a:gd name="connsiteY99" fmla="*/ 4828032 h 4886553"/>
              <a:gd name="connsiteX100" fmla="*/ 451661 w 1219757"/>
              <a:gd name="connsiteY100" fmla="*/ 4864608 h 4886553"/>
              <a:gd name="connsiteX101" fmla="*/ 473607 w 1219757"/>
              <a:gd name="connsiteY101" fmla="*/ 4871923 h 4886553"/>
              <a:gd name="connsiteX102" fmla="*/ 495553 w 1219757"/>
              <a:gd name="connsiteY102" fmla="*/ 4886553 h 4886553"/>
              <a:gd name="connsiteX0" fmla="*/ 1019471 w 1236880"/>
              <a:gd name="connsiteY0" fmla="*/ 0 h 4820518"/>
              <a:gd name="connsiteX1" fmla="*/ 1227407 w 1236880"/>
              <a:gd name="connsiteY1" fmla="*/ 226573 h 4820518"/>
              <a:gd name="connsiteX2" fmla="*/ 1205462 w 1236880"/>
              <a:gd name="connsiteY2" fmla="*/ 233888 h 4820518"/>
              <a:gd name="connsiteX3" fmla="*/ 1190831 w 1236880"/>
              <a:gd name="connsiteY3" fmla="*/ 248518 h 4820518"/>
              <a:gd name="connsiteX4" fmla="*/ 1183516 w 1236880"/>
              <a:gd name="connsiteY4" fmla="*/ 270464 h 4820518"/>
              <a:gd name="connsiteX5" fmla="*/ 1139625 w 1236880"/>
              <a:gd name="connsiteY5" fmla="*/ 299725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1205462 w 1236880"/>
              <a:gd name="connsiteY2" fmla="*/ 233888 h 4820518"/>
              <a:gd name="connsiteX3" fmla="*/ 1190831 w 1236880"/>
              <a:gd name="connsiteY3" fmla="*/ 248518 h 4820518"/>
              <a:gd name="connsiteX4" fmla="*/ 1183516 w 1236880"/>
              <a:gd name="connsiteY4" fmla="*/ 270464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1205462 w 1236880"/>
              <a:gd name="connsiteY2" fmla="*/ 233888 h 4820518"/>
              <a:gd name="connsiteX3" fmla="*/ 1190831 w 1236880"/>
              <a:gd name="connsiteY3" fmla="*/ 248518 h 4820518"/>
              <a:gd name="connsiteX4" fmla="*/ 947721 w 1236880"/>
              <a:gd name="connsiteY4" fmla="*/ 264137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1205462 w 1236880"/>
              <a:gd name="connsiteY2" fmla="*/ 233888 h 4820518"/>
              <a:gd name="connsiteX3" fmla="*/ 804220 w 1236880"/>
              <a:gd name="connsiteY3" fmla="*/ 198103 h 4820518"/>
              <a:gd name="connsiteX4" fmla="*/ 947721 w 1236880"/>
              <a:gd name="connsiteY4" fmla="*/ 264137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236880"/>
              <a:gd name="connsiteY0" fmla="*/ 0 h 4820518"/>
              <a:gd name="connsiteX1" fmla="*/ 1227407 w 1236880"/>
              <a:gd name="connsiteY1" fmla="*/ 226573 h 4820518"/>
              <a:gd name="connsiteX2" fmla="*/ 804220 w 1236880"/>
              <a:gd name="connsiteY2" fmla="*/ 132068 h 4820518"/>
              <a:gd name="connsiteX3" fmla="*/ 804220 w 1236880"/>
              <a:gd name="connsiteY3" fmla="*/ 198103 h 4820518"/>
              <a:gd name="connsiteX4" fmla="*/ 947721 w 1236880"/>
              <a:gd name="connsiteY4" fmla="*/ 264137 h 4820518"/>
              <a:gd name="connsiteX5" fmla="*/ 947721 w 1236880"/>
              <a:gd name="connsiteY5" fmla="*/ 264137 h 4820518"/>
              <a:gd name="connsiteX6" fmla="*/ 1124994 w 1236880"/>
              <a:gd name="connsiteY6" fmla="*/ 314355 h 4820518"/>
              <a:gd name="connsiteX7" fmla="*/ 1110364 w 1236880"/>
              <a:gd name="connsiteY7" fmla="*/ 336301 h 4820518"/>
              <a:gd name="connsiteX8" fmla="*/ 1088418 w 1236880"/>
              <a:gd name="connsiteY8" fmla="*/ 350931 h 4820518"/>
              <a:gd name="connsiteX9" fmla="*/ 1073788 w 1236880"/>
              <a:gd name="connsiteY9" fmla="*/ 372877 h 4820518"/>
              <a:gd name="connsiteX10" fmla="*/ 1092838 w 1236880"/>
              <a:gd name="connsiteY10" fmla="*/ 515726 h 4820518"/>
              <a:gd name="connsiteX11" fmla="*/ 1110119 w 1236880"/>
              <a:gd name="connsiteY11" fmla="*/ 559455 h 4820518"/>
              <a:gd name="connsiteX12" fmla="*/ 1129414 w 1236880"/>
              <a:gd name="connsiteY12" fmla="*/ 615243 h 4820518"/>
              <a:gd name="connsiteX13" fmla="*/ 1151360 w 1236880"/>
              <a:gd name="connsiteY13" fmla="*/ 658169 h 4820518"/>
              <a:gd name="connsiteX14" fmla="*/ 1139625 w 1236880"/>
              <a:gd name="connsiteY14" fmla="*/ 664600 h 4820518"/>
              <a:gd name="connsiteX15" fmla="*/ 1154255 w 1236880"/>
              <a:gd name="connsiteY15" fmla="*/ 719425 h 4820518"/>
              <a:gd name="connsiteX16" fmla="*/ 1146940 w 1236880"/>
              <a:gd name="connsiteY16" fmla="*/ 826419 h 4820518"/>
              <a:gd name="connsiteX17" fmla="*/ 1139625 w 1236880"/>
              <a:gd name="connsiteY17" fmla="*/ 855680 h 4820518"/>
              <a:gd name="connsiteX18" fmla="*/ 1117679 w 1236880"/>
              <a:gd name="connsiteY18" fmla="*/ 870310 h 4820518"/>
              <a:gd name="connsiteX19" fmla="*/ 1103049 w 1236880"/>
              <a:gd name="connsiteY19" fmla="*/ 884941 h 4820518"/>
              <a:gd name="connsiteX20" fmla="*/ 1059158 w 1236880"/>
              <a:gd name="connsiteY20" fmla="*/ 914201 h 4820518"/>
              <a:gd name="connsiteX21" fmla="*/ 1015266 w 1236880"/>
              <a:gd name="connsiteY21" fmla="*/ 943462 h 4820518"/>
              <a:gd name="connsiteX22" fmla="*/ 1000636 w 1236880"/>
              <a:gd name="connsiteY22" fmla="*/ 958093 h 4820518"/>
              <a:gd name="connsiteX23" fmla="*/ 978690 w 1236880"/>
              <a:gd name="connsiteY23" fmla="*/ 972723 h 4820518"/>
              <a:gd name="connsiteX24" fmla="*/ 949430 w 1236880"/>
              <a:gd name="connsiteY24" fmla="*/ 1009299 h 4820518"/>
              <a:gd name="connsiteX25" fmla="*/ 942114 w 1236880"/>
              <a:gd name="connsiteY25" fmla="*/ 1250701 h 4820518"/>
              <a:gd name="connsiteX26" fmla="*/ 927484 w 1236880"/>
              <a:gd name="connsiteY26" fmla="*/ 1272646 h 4820518"/>
              <a:gd name="connsiteX27" fmla="*/ 912854 w 1236880"/>
              <a:gd name="connsiteY27" fmla="*/ 1323853 h 4820518"/>
              <a:gd name="connsiteX28" fmla="*/ 898223 w 1236880"/>
              <a:gd name="connsiteY28" fmla="*/ 1418950 h 4820518"/>
              <a:gd name="connsiteX29" fmla="*/ 883593 w 1236880"/>
              <a:gd name="connsiteY29" fmla="*/ 1484787 h 4820518"/>
              <a:gd name="connsiteX30" fmla="*/ 876278 w 1236880"/>
              <a:gd name="connsiteY30" fmla="*/ 1770080 h 4820518"/>
              <a:gd name="connsiteX31" fmla="*/ 861647 w 1236880"/>
              <a:gd name="connsiteY31" fmla="*/ 1784710 h 4820518"/>
              <a:gd name="connsiteX32" fmla="*/ 788495 w 1236880"/>
              <a:gd name="connsiteY32" fmla="*/ 1792025 h 4820518"/>
              <a:gd name="connsiteX33" fmla="*/ 766550 w 1236880"/>
              <a:gd name="connsiteY33" fmla="*/ 1799341 h 4820518"/>
              <a:gd name="connsiteX34" fmla="*/ 729974 w 1236880"/>
              <a:gd name="connsiteY34" fmla="*/ 1835917 h 4820518"/>
              <a:gd name="connsiteX35" fmla="*/ 686082 w 1236880"/>
              <a:gd name="connsiteY35" fmla="*/ 1850547 h 4820518"/>
              <a:gd name="connsiteX36" fmla="*/ 593880 w 1236880"/>
              <a:gd name="connsiteY36" fmla="*/ 1915977 h 4820518"/>
              <a:gd name="connsiteX37" fmla="*/ 576354 w 1236880"/>
              <a:gd name="connsiteY37" fmla="*/ 1931014 h 4820518"/>
              <a:gd name="connsiteX38" fmla="*/ 459311 w 1236880"/>
              <a:gd name="connsiteY38" fmla="*/ 1945645 h 4820518"/>
              <a:gd name="connsiteX39" fmla="*/ 422735 w 1236880"/>
              <a:gd name="connsiteY39" fmla="*/ 1989536 h 4820518"/>
              <a:gd name="connsiteX40" fmla="*/ 371529 w 1236880"/>
              <a:gd name="connsiteY40" fmla="*/ 2040742 h 4820518"/>
              <a:gd name="connsiteX41" fmla="*/ 356898 w 1236880"/>
              <a:gd name="connsiteY41" fmla="*/ 2055373 h 4820518"/>
              <a:gd name="connsiteX42" fmla="*/ 313007 w 1236880"/>
              <a:gd name="connsiteY42" fmla="*/ 2106579 h 4820518"/>
              <a:gd name="connsiteX43" fmla="*/ 314333 w 1236880"/>
              <a:gd name="connsiteY43" fmla="*/ 2121209 h 4820518"/>
              <a:gd name="connsiteX44" fmla="*/ 284631 w 1236880"/>
              <a:gd name="connsiteY44" fmla="*/ 2148179 h 4820518"/>
              <a:gd name="connsiteX45" fmla="*/ 247170 w 1236880"/>
              <a:gd name="connsiteY45" fmla="*/ 2208992 h 4820518"/>
              <a:gd name="connsiteX46" fmla="*/ 239855 w 1236880"/>
              <a:gd name="connsiteY46" fmla="*/ 2230937 h 4820518"/>
              <a:gd name="connsiteX47" fmla="*/ 217910 w 1236880"/>
              <a:gd name="connsiteY47" fmla="*/ 2245568 h 4820518"/>
              <a:gd name="connsiteX48" fmla="*/ 188649 w 1236880"/>
              <a:gd name="connsiteY48" fmla="*/ 2274829 h 4820518"/>
              <a:gd name="connsiteX49" fmla="*/ 174018 w 1236880"/>
              <a:gd name="connsiteY49" fmla="*/ 2289459 h 4820518"/>
              <a:gd name="connsiteX50" fmla="*/ 144758 w 1236880"/>
              <a:gd name="connsiteY50" fmla="*/ 2333350 h 4820518"/>
              <a:gd name="connsiteX51" fmla="*/ 137442 w 1236880"/>
              <a:gd name="connsiteY51" fmla="*/ 2391872 h 4820518"/>
              <a:gd name="connsiteX52" fmla="*/ 130127 w 1236880"/>
              <a:gd name="connsiteY52" fmla="*/ 2552806 h 4820518"/>
              <a:gd name="connsiteX53" fmla="*/ 115497 w 1236880"/>
              <a:gd name="connsiteY53" fmla="*/ 2596697 h 4820518"/>
              <a:gd name="connsiteX54" fmla="*/ 100866 w 1236880"/>
              <a:gd name="connsiteY54" fmla="*/ 2611328 h 4820518"/>
              <a:gd name="connsiteX55" fmla="*/ 49660 w 1236880"/>
              <a:gd name="connsiteY55" fmla="*/ 2640589 h 4820518"/>
              <a:gd name="connsiteX56" fmla="*/ 42787 w 1236880"/>
              <a:gd name="connsiteY56" fmla="*/ 2660243 h 4820518"/>
              <a:gd name="connsiteX57" fmla="*/ 20398 w 1236880"/>
              <a:gd name="connsiteY57" fmla="*/ 2672140 h 4820518"/>
              <a:gd name="connsiteX58" fmla="*/ 50544 w 1236880"/>
              <a:gd name="connsiteY58" fmla="*/ 2968888 h 4820518"/>
              <a:gd name="connsiteX59" fmla="*/ 65175 w 1236880"/>
              <a:gd name="connsiteY59" fmla="*/ 2988101 h 4820518"/>
              <a:gd name="connsiteX60" fmla="*/ 89410 w 1236880"/>
              <a:gd name="connsiteY60" fmla="*/ 3020979 h 4820518"/>
              <a:gd name="connsiteX61" fmla="*/ 99018 w 1236880"/>
              <a:gd name="connsiteY61" fmla="*/ 3057998 h 4820518"/>
              <a:gd name="connsiteX62" fmla="*/ 115939 w 1236880"/>
              <a:gd name="connsiteY62" fmla="*/ 3108320 h 4820518"/>
              <a:gd name="connsiteX63" fmla="*/ 134547 w 1236880"/>
              <a:gd name="connsiteY63" fmla="*/ 3144779 h 4820518"/>
              <a:gd name="connsiteX64" fmla="*/ 157458 w 1236880"/>
              <a:gd name="connsiteY64" fmla="*/ 3208685 h 4820518"/>
              <a:gd name="connsiteX65" fmla="*/ 193068 w 1236880"/>
              <a:gd name="connsiteY65" fmla="*/ 3273557 h 4820518"/>
              <a:gd name="connsiteX66" fmla="*/ 235994 w 1236880"/>
              <a:gd name="connsiteY66" fmla="*/ 3385215 h 4820518"/>
              <a:gd name="connsiteX67" fmla="*/ 232540 w 1236880"/>
              <a:gd name="connsiteY67" fmla="*/ 3430630 h 4820518"/>
              <a:gd name="connsiteX68" fmla="*/ 271605 w 1236880"/>
              <a:gd name="connsiteY68" fmla="*/ 3467613 h 4820518"/>
              <a:gd name="connsiteX69" fmla="*/ 310670 w 1236880"/>
              <a:gd name="connsiteY69" fmla="*/ 3540765 h 4820518"/>
              <a:gd name="connsiteX70" fmla="*/ 298936 w 1236880"/>
              <a:gd name="connsiteY70" fmla="*/ 3531519 h 4820518"/>
              <a:gd name="connsiteX71" fmla="*/ 259870 w 1236880"/>
              <a:gd name="connsiteY71" fmla="*/ 3493978 h 4820518"/>
              <a:gd name="connsiteX72" fmla="*/ 241379 w 1236880"/>
              <a:gd name="connsiteY72" fmla="*/ 3401776 h 4820518"/>
              <a:gd name="connsiteX73" fmla="*/ 233505 w 1236880"/>
              <a:gd name="connsiteY73" fmla="*/ 3395985 h 4820518"/>
              <a:gd name="connsiteX74" fmla="*/ 322812 w 1236880"/>
              <a:gd name="connsiteY74" fmla="*/ 3606195 h 4820518"/>
              <a:gd name="connsiteX75" fmla="*/ 296446 w 1236880"/>
              <a:gd name="connsiteY75" fmla="*/ 3534415 h 4820518"/>
              <a:gd name="connsiteX76" fmla="*/ 338407 w 1236880"/>
              <a:gd name="connsiteY76" fmla="*/ 3596391 h 4820518"/>
              <a:gd name="connsiteX77" fmla="*/ 342269 w 1236880"/>
              <a:gd name="connsiteY77" fmla="*/ 3603706 h 4820518"/>
              <a:gd name="connsiteX78" fmla="*/ 318391 w 1236880"/>
              <a:gd name="connsiteY78" fmla="*/ 3587552 h 4820518"/>
              <a:gd name="connsiteX79" fmla="*/ 342826 w 1236880"/>
              <a:gd name="connsiteY79" fmla="*/ 3632966 h 4820518"/>
              <a:gd name="connsiteX80" fmla="*/ 356899 w 1236880"/>
              <a:gd name="connsiteY80" fmla="*/ 3693977 h 4820518"/>
              <a:gd name="connsiteX81" fmla="*/ 334953 w 1236880"/>
              <a:gd name="connsiteY81" fmla="*/ 3781760 h 4820518"/>
              <a:gd name="connsiteX82" fmla="*/ 313007 w 1236880"/>
              <a:gd name="connsiteY82" fmla="*/ 3789075 h 4820518"/>
              <a:gd name="connsiteX83" fmla="*/ 298377 w 1236880"/>
              <a:gd name="connsiteY83" fmla="*/ 3906118 h 4820518"/>
              <a:gd name="connsiteX84" fmla="*/ 291062 w 1236880"/>
              <a:gd name="connsiteY84" fmla="*/ 3935379 h 4820518"/>
              <a:gd name="connsiteX85" fmla="*/ 261801 w 1236880"/>
              <a:gd name="connsiteY85" fmla="*/ 3964640 h 4820518"/>
              <a:gd name="connsiteX86" fmla="*/ 254486 w 1236880"/>
              <a:gd name="connsiteY86" fmla="*/ 3986585 h 4820518"/>
              <a:gd name="connsiteX87" fmla="*/ 254486 w 1236880"/>
              <a:gd name="connsiteY87" fmla="*/ 4249933 h 4820518"/>
              <a:gd name="connsiteX88" fmla="*/ 276431 w 1236880"/>
              <a:gd name="connsiteY88" fmla="*/ 4264563 h 4820518"/>
              <a:gd name="connsiteX89" fmla="*/ 291062 w 1236880"/>
              <a:gd name="connsiteY89" fmla="*/ 4279193 h 4820518"/>
              <a:gd name="connsiteX90" fmla="*/ 336477 w 1236880"/>
              <a:gd name="connsiteY90" fmla="*/ 4326945 h 4820518"/>
              <a:gd name="connsiteX91" fmla="*/ 336680 w 1236880"/>
              <a:gd name="connsiteY91" fmla="*/ 4328317 h 4820518"/>
              <a:gd name="connsiteX92" fmla="*/ 365738 w 1236880"/>
              <a:gd name="connsiteY92" fmla="*/ 4375256 h 4820518"/>
              <a:gd name="connsiteX93" fmla="*/ 368633 w 1236880"/>
              <a:gd name="connsiteY93" fmla="*/ 4470354 h 4820518"/>
              <a:gd name="connsiteX94" fmla="*/ 364214 w 1236880"/>
              <a:gd name="connsiteY94" fmla="*/ 4513280 h 4820518"/>
              <a:gd name="connsiteX95" fmla="*/ 378844 w 1236880"/>
              <a:gd name="connsiteY95" fmla="*/ 4593747 h 4820518"/>
              <a:gd name="connsiteX96" fmla="*/ 393474 w 1236880"/>
              <a:gd name="connsiteY96" fmla="*/ 4615693 h 4820518"/>
              <a:gd name="connsiteX97" fmla="*/ 400790 w 1236880"/>
              <a:gd name="connsiteY97" fmla="*/ 4644953 h 4820518"/>
              <a:gd name="connsiteX98" fmla="*/ 430050 w 1236880"/>
              <a:gd name="connsiteY98" fmla="*/ 4718105 h 4820518"/>
              <a:gd name="connsiteX99" fmla="*/ 459311 w 1236880"/>
              <a:gd name="connsiteY99" fmla="*/ 4761997 h 4820518"/>
              <a:gd name="connsiteX100" fmla="*/ 466626 w 1236880"/>
              <a:gd name="connsiteY100" fmla="*/ 4798573 h 4820518"/>
              <a:gd name="connsiteX101" fmla="*/ 488572 w 1236880"/>
              <a:gd name="connsiteY101" fmla="*/ 4805888 h 4820518"/>
              <a:gd name="connsiteX102" fmla="*/ 510518 w 1236880"/>
              <a:gd name="connsiteY102" fmla="*/ 4820518 h 4820518"/>
              <a:gd name="connsiteX0" fmla="*/ 1019471 w 1155144"/>
              <a:gd name="connsiteY0" fmla="*/ 31071 h 4851589"/>
              <a:gd name="connsiteX1" fmla="*/ 660720 w 1155144"/>
              <a:gd name="connsiteY1" fmla="*/ 97105 h 4851589"/>
              <a:gd name="connsiteX2" fmla="*/ 804220 w 1155144"/>
              <a:gd name="connsiteY2" fmla="*/ 163139 h 4851589"/>
              <a:gd name="connsiteX3" fmla="*/ 804220 w 1155144"/>
              <a:gd name="connsiteY3" fmla="*/ 229174 h 4851589"/>
              <a:gd name="connsiteX4" fmla="*/ 947721 w 1155144"/>
              <a:gd name="connsiteY4" fmla="*/ 295208 h 4851589"/>
              <a:gd name="connsiteX5" fmla="*/ 947721 w 1155144"/>
              <a:gd name="connsiteY5" fmla="*/ 295208 h 4851589"/>
              <a:gd name="connsiteX6" fmla="*/ 1124994 w 1155144"/>
              <a:gd name="connsiteY6" fmla="*/ 345426 h 4851589"/>
              <a:gd name="connsiteX7" fmla="*/ 1110364 w 1155144"/>
              <a:gd name="connsiteY7" fmla="*/ 367372 h 4851589"/>
              <a:gd name="connsiteX8" fmla="*/ 1088418 w 1155144"/>
              <a:gd name="connsiteY8" fmla="*/ 382002 h 4851589"/>
              <a:gd name="connsiteX9" fmla="*/ 1073788 w 1155144"/>
              <a:gd name="connsiteY9" fmla="*/ 403948 h 4851589"/>
              <a:gd name="connsiteX10" fmla="*/ 1092838 w 1155144"/>
              <a:gd name="connsiteY10" fmla="*/ 546797 h 4851589"/>
              <a:gd name="connsiteX11" fmla="*/ 1110119 w 1155144"/>
              <a:gd name="connsiteY11" fmla="*/ 590526 h 4851589"/>
              <a:gd name="connsiteX12" fmla="*/ 1129414 w 1155144"/>
              <a:gd name="connsiteY12" fmla="*/ 646314 h 4851589"/>
              <a:gd name="connsiteX13" fmla="*/ 1151360 w 1155144"/>
              <a:gd name="connsiteY13" fmla="*/ 689240 h 4851589"/>
              <a:gd name="connsiteX14" fmla="*/ 1139625 w 1155144"/>
              <a:gd name="connsiteY14" fmla="*/ 695671 h 4851589"/>
              <a:gd name="connsiteX15" fmla="*/ 1154255 w 1155144"/>
              <a:gd name="connsiteY15" fmla="*/ 750496 h 4851589"/>
              <a:gd name="connsiteX16" fmla="*/ 1146940 w 1155144"/>
              <a:gd name="connsiteY16" fmla="*/ 857490 h 4851589"/>
              <a:gd name="connsiteX17" fmla="*/ 1139625 w 1155144"/>
              <a:gd name="connsiteY17" fmla="*/ 886751 h 4851589"/>
              <a:gd name="connsiteX18" fmla="*/ 1117679 w 1155144"/>
              <a:gd name="connsiteY18" fmla="*/ 901381 h 4851589"/>
              <a:gd name="connsiteX19" fmla="*/ 1103049 w 1155144"/>
              <a:gd name="connsiteY19" fmla="*/ 916012 h 4851589"/>
              <a:gd name="connsiteX20" fmla="*/ 1059158 w 1155144"/>
              <a:gd name="connsiteY20" fmla="*/ 945272 h 4851589"/>
              <a:gd name="connsiteX21" fmla="*/ 1015266 w 1155144"/>
              <a:gd name="connsiteY21" fmla="*/ 974533 h 4851589"/>
              <a:gd name="connsiteX22" fmla="*/ 1000636 w 1155144"/>
              <a:gd name="connsiteY22" fmla="*/ 989164 h 4851589"/>
              <a:gd name="connsiteX23" fmla="*/ 978690 w 1155144"/>
              <a:gd name="connsiteY23" fmla="*/ 1003794 h 4851589"/>
              <a:gd name="connsiteX24" fmla="*/ 949430 w 1155144"/>
              <a:gd name="connsiteY24" fmla="*/ 1040370 h 4851589"/>
              <a:gd name="connsiteX25" fmla="*/ 942114 w 1155144"/>
              <a:gd name="connsiteY25" fmla="*/ 1281772 h 4851589"/>
              <a:gd name="connsiteX26" fmla="*/ 927484 w 1155144"/>
              <a:gd name="connsiteY26" fmla="*/ 1303717 h 4851589"/>
              <a:gd name="connsiteX27" fmla="*/ 912854 w 1155144"/>
              <a:gd name="connsiteY27" fmla="*/ 1354924 h 4851589"/>
              <a:gd name="connsiteX28" fmla="*/ 898223 w 1155144"/>
              <a:gd name="connsiteY28" fmla="*/ 1450021 h 4851589"/>
              <a:gd name="connsiteX29" fmla="*/ 883593 w 1155144"/>
              <a:gd name="connsiteY29" fmla="*/ 1515858 h 4851589"/>
              <a:gd name="connsiteX30" fmla="*/ 876278 w 1155144"/>
              <a:gd name="connsiteY30" fmla="*/ 1801151 h 4851589"/>
              <a:gd name="connsiteX31" fmla="*/ 861647 w 1155144"/>
              <a:gd name="connsiteY31" fmla="*/ 1815781 h 4851589"/>
              <a:gd name="connsiteX32" fmla="*/ 788495 w 1155144"/>
              <a:gd name="connsiteY32" fmla="*/ 1823096 h 4851589"/>
              <a:gd name="connsiteX33" fmla="*/ 766550 w 1155144"/>
              <a:gd name="connsiteY33" fmla="*/ 1830412 h 4851589"/>
              <a:gd name="connsiteX34" fmla="*/ 729974 w 1155144"/>
              <a:gd name="connsiteY34" fmla="*/ 1866988 h 4851589"/>
              <a:gd name="connsiteX35" fmla="*/ 686082 w 1155144"/>
              <a:gd name="connsiteY35" fmla="*/ 1881618 h 4851589"/>
              <a:gd name="connsiteX36" fmla="*/ 593880 w 1155144"/>
              <a:gd name="connsiteY36" fmla="*/ 1947048 h 4851589"/>
              <a:gd name="connsiteX37" fmla="*/ 576354 w 1155144"/>
              <a:gd name="connsiteY37" fmla="*/ 1962085 h 4851589"/>
              <a:gd name="connsiteX38" fmla="*/ 459311 w 1155144"/>
              <a:gd name="connsiteY38" fmla="*/ 1976716 h 4851589"/>
              <a:gd name="connsiteX39" fmla="*/ 422735 w 1155144"/>
              <a:gd name="connsiteY39" fmla="*/ 2020607 h 4851589"/>
              <a:gd name="connsiteX40" fmla="*/ 371529 w 1155144"/>
              <a:gd name="connsiteY40" fmla="*/ 2071813 h 4851589"/>
              <a:gd name="connsiteX41" fmla="*/ 356898 w 1155144"/>
              <a:gd name="connsiteY41" fmla="*/ 2086444 h 4851589"/>
              <a:gd name="connsiteX42" fmla="*/ 313007 w 1155144"/>
              <a:gd name="connsiteY42" fmla="*/ 2137650 h 4851589"/>
              <a:gd name="connsiteX43" fmla="*/ 314333 w 1155144"/>
              <a:gd name="connsiteY43" fmla="*/ 2152280 h 4851589"/>
              <a:gd name="connsiteX44" fmla="*/ 284631 w 1155144"/>
              <a:gd name="connsiteY44" fmla="*/ 2179250 h 4851589"/>
              <a:gd name="connsiteX45" fmla="*/ 247170 w 1155144"/>
              <a:gd name="connsiteY45" fmla="*/ 2240063 h 4851589"/>
              <a:gd name="connsiteX46" fmla="*/ 239855 w 1155144"/>
              <a:gd name="connsiteY46" fmla="*/ 2262008 h 4851589"/>
              <a:gd name="connsiteX47" fmla="*/ 217910 w 1155144"/>
              <a:gd name="connsiteY47" fmla="*/ 2276639 h 4851589"/>
              <a:gd name="connsiteX48" fmla="*/ 188649 w 1155144"/>
              <a:gd name="connsiteY48" fmla="*/ 2305900 h 4851589"/>
              <a:gd name="connsiteX49" fmla="*/ 174018 w 1155144"/>
              <a:gd name="connsiteY49" fmla="*/ 2320530 h 4851589"/>
              <a:gd name="connsiteX50" fmla="*/ 144758 w 1155144"/>
              <a:gd name="connsiteY50" fmla="*/ 2364421 h 4851589"/>
              <a:gd name="connsiteX51" fmla="*/ 137442 w 1155144"/>
              <a:gd name="connsiteY51" fmla="*/ 2422943 h 4851589"/>
              <a:gd name="connsiteX52" fmla="*/ 130127 w 1155144"/>
              <a:gd name="connsiteY52" fmla="*/ 2583877 h 4851589"/>
              <a:gd name="connsiteX53" fmla="*/ 115497 w 1155144"/>
              <a:gd name="connsiteY53" fmla="*/ 2627768 h 4851589"/>
              <a:gd name="connsiteX54" fmla="*/ 100866 w 1155144"/>
              <a:gd name="connsiteY54" fmla="*/ 2642399 h 4851589"/>
              <a:gd name="connsiteX55" fmla="*/ 49660 w 1155144"/>
              <a:gd name="connsiteY55" fmla="*/ 2671660 h 4851589"/>
              <a:gd name="connsiteX56" fmla="*/ 42787 w 1155144"/>
              <a:gd name="connsiteY56" fmla="*/ 2691314 h 4851589"/>
              <a:gd name="connsiteX57" fmla="*/ 20398 w 1155144"/>
              <a:gd name="connsiteY57" fmla="*/ 2703211 h 4851589"/>
              <a:gd name="connsiteX58" fmla="*/ 50544 w 1155144"/>
              <a:gd name="connsiteY58" fmla="*/ 2999959 h 4851589"/>
              <a:gd name="connsiteX59" fmla="*/ 65175 w 1155144"/>
              <a:gd name="connsiteY59" fmla="*/ 3019172 h 4851589"/>
              <a:gd name="connsiteX60" fmla="*/ 89410 w 1155144"/>
              <a:gd name="connsiteY60" fmla="*/ 3052050 h 4851589"/>
              <a:gd name="connsiteX61" fmla="*/ 99018 w 1155144"/>
              <a:gd name="connsiteY61" fmla="*/ 3089069 h 4851589"/>
              <a:gd name="connsiteX62" fmla="*/ 115939 w 1155144"/>
              <a:gd name="connsiteY62" fmla="*/ 3139391 h 4851589"/>
              <a:gd name="connsiteX63" fmla="*/ 134547 w 1155144"/>
              <a:gd name="connsiteY63" fmla="*/ 3175850 h 4851589"/>
              <a:gd name="connsiteX64" fmla="*/ 157458 w 1155144"/>
              <a:gd name="connsiteY64" fmla="*/ 3239756 h 4851589"/>
              <a:gd name="connsiteX65" fmla="*/ 193068 w 1155144"/>
              <a:gd name="connsiteY65" fmla="*/ 3304628 h 4851589"/>
              <a:gd name="connsiteX66" fmla="*/ 235994 w 1155144"/>
              <a:gd name="connsiteY66" fmla="*/ 3416286 h 4851589"/>
              <a:gd name="connsiteX67" fmla="*/ 232540 w 1155144"/>
              <a:gd name="connsiteY67" fmla="*/ 3461701 h 4851589"/>
              <a:gd name="connsiteX68" fmla="*/ 271605 w 1155144"/>
              <a:gd name="connsiteY68" fmla="*/ 3498684 h 4851589"/>
              <a:gd name="connsiteX69" fmla="*/ 310670 w 1155144"/>
              <a:gd name="connsiteY69" fmla="*/ 3571836 h 4851589"/>
              <a:gd name="connsiteX70" fmla="*/ 298936 w 1155144"/>
              <a:gd name="connsiteY70" fmla="*/ 3562590 h 4851589"/>
              <a:gd name="connsiteX71" fmla="*/ 259870 w 1155144"/>
              <a:gd name="connsiteY71" fmla="*/ 3525049 h 4851589"/>
              <a:gd name="connsiteX72" fmla="*/ 241379 w 1155144"/>
              <a:gd name="connsiteY72" fmla="*/ 3432847 h 4851589"/>
              <a:gd name="connsiteX73" fmla="*/ 233505 w 1155144"/>
              <a:gd name="connsiteY73" fmla="*/ 3427056 h 4851589"/>
              <a:gd name="connsiteX74" fmla="*/ 322812 w 1155144"/>
              <a:gd name="connsiteY74" fmla="*/ 3637266 h 4851589"/>
              <a:gd name="connsiteX75" fmla="*/ 296446 w 1155144"/>
              <a:gd name="connsiteY75" fmla="*/ 3565486 h 4851589"/>
              <a:gd name="connsiteX76" fmla="*/ 338407 w 1155144"/>
              <a:gd name="connsiteY76" fmla="*/ 3627462 h 4851589"/>
              <a:gd name="connsiteX77" fmla="*/ 342269 w 1155144"/>
              <a:gd name="connsiteY77" fmla="*/ 3634777 h 4851589"/>
              <a:gd name="connsiteX78" fmla="*/ 318391 w 1155144"/>
              <a:gd name="connsiteY78" fmla="*/ 3618623 h 4851589"/>
              <a:gd name="connsiteX79" fmla="*/ 342826 w 1155144"/>
              <a:gd name="connsiteY79" fmla="*/ 3664037 h 4851589"/>
              <a:gd name="connsiteX80" fmla="*/ 356899 w 1155144"/>
              <a:gd name="connsiteY80" fmla="*/ 3725048 h 4851589"/>
              <a:gd name="connsiteX81" fmla="*/ 334953 w 1155144"/>
              <a:gd name="connsiteY81" fmla="*/ 3812831 h 4851589"/>
              <a:gd name="connsiteX82" fmla="*/ 313007 w 1155144"/>
              <a:gd name="connsiteY82" fmla="*/ 3820146 h 4851589"/>
              <a:gd name="connsiteX83" fmla="*/ 298377 w 1155144"/>
              <a:gd name="connsiteY83" fmla="*/ 3937189 h 4851589"/>
              <a:gd name="connsiteX84" fmla="*/ 291062 w 1155144"/>
              <a:gd name="connsiteY84" fmla="*/ 3966450 h 4851589"/>
              <a:gd name="connsiteX85" fmla="*/ 261801 w 1155144"/>
              <a:gd name="connsiteY85" fmla="*/ 3995711 h 4851589"/>
              <a:gd name="connsiteX86" fmla="*/ 254486 w 1155144"/>
              <a:gd name="connsiteY86" fmla="*/ 4017656 h 4851589"/>
              <a:gd name="connsiteX87" fmla="*/ 254486 w 1155144"/>
              <a:gd name="connsiteY87" fmla="*/ 4281004 h 4851589"/>
              <a:gd name="connsiteX88" fmla="*/ 276431 w 1155144"/>
              <a:gd name="connsiteY88" fmla="*/ 4295634 h 4851589"/>
              <a:gd name="connsiteX89" fmla="*/ 291062 w 1155144"/>
              <a:gd name="connsiteY89" fmla="*/ 4310264 h 4851589"/>
              <a:gd name="connsiteX90" fmla="*/ 336477 w 1155144"/>
              <a:gd name="connsiteY90" fmla="*/ 4358016 h 4851589"/>
              <a:gd name="connsiteX91" fmla="*/ 336680 w 1155144"/>
              <a:gd name="connsiteY91" fmla="*/ 4359388 h 4851589"/>
              <a:gd name="connsiteX92" fmla="*/ 365738 w 1155144"/>
              <a:gd name="connsiteY92" fmla="*/ 4406327 h 4851589"/>
              <a:gd name="connsiteX93" fmla="*/ 368633 w 1155144"/>
              <a:gd name="connsiteY93" fmla="*/ 4501425 h 4851589"/>
              <a:gd name="connsiteX94" fmla="*/ 364214 w 1155144"/>
              <a:gd name="connsiteY94" fmla="*/ 4544351 h 4851589"/>
              <a:gd name="connsiteX95" fmla="*/ 378844 w 1155144"/>
              <a:gd name="connsiteY95" fmla="*/ 4624818 h 4851589"/>
              <a:gd name="connsiteX96" fmla="*/ 393474 w 1155144"/>
              <a:gd name="connsiteY96" fmla="*/ 4646764 h 4851589"/>
              <a:gd name="connsiteX97" fmla="*/ 400790 w 1155144"/>
              <a:gd name="connsiteY97" fmla="*/ 4676024 h 4851589"/>
              <a:gd name="connsiteX98" fmla="*/ 430050 w 1155144"/>
              <a:gd name="connsiteY98" fmla="*/ 4749176 h 4851589"/>
              <a:gd name="connsiteX99" fmla="*/ 459311 w 1155144"/>
              <a:gd name="connsiteY99" fmla="*/ 4793068 h 4851589"/>
              <a:gd name="connsiteX100" fmla="*/ 466626 w 1155144"/>
              <a:gd name="connsiteY100" fmla="*/ 4829644 h 4851589"/>
              <a:gd name="connsiteX101" fmla="*/ 488572 w 1155144"/>
              <a:gd name="connsiteY101" fmla="*/ 4836959 h 4851589"/>
              <a:gd name="connsiteX102" fmla="*/ 510518 w 1155144"/>
              <a:gd name="connsiteY102" fmla="*/ 4851589 h 4851589"/>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110364 w 1155144"/>
              <a:gd name="connsiteY7" fmla="*/ 600440 h 5084657"/>
              <a:gd name="connsiteX8" fmla="*/ 1088418 w 1155144"/>
              <a:gd name="connsiteY8" fmla="*/ 615070 h 5084657"/>
              <a:gd name="connsiteX9" fmla="*/ 1073788 w 1155144"/>
              <a:gd name="connsiteY9" fmla="*/ 637016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110364 w 1155144"/>
              <a:gd name="connsiteY7" fmla="*/ 600440 h 5084657"/>
              <a:gd name="connsiteX8" fmla="*/ 1019472 w 1155144"/>
              <a:gd name="connsiteY8" fmla="*/ 660345 h 5084657"/>
              <a:gd name="connsiteX9" fmla="*/ 1073788 w 1155144"/>
              <a:gd name="connsiteY9" fmla="*/ 637016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110364 w 1155144"/>
              <a:gd name="connsiteY7" fmla="*/ 600440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1124994 w 1155144"/>
              <a:gd name="connsiteY6" fmla="*/ 578494 h 5084657"/>
              <a:gd name="connsiteX7" fmla="*/ 1019472 w 1155144"/>
              <a:gd name="connsiteY7" fmla="*/ 594311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660720 w 1155144"/>
              <a:gd name="connsiteY1" fmla="*/ 330173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947721 w 1155144"/>
              <a:gd name="connsiteY6" fmla="*/ 528276 h 5084657"/>
              <a:gd name="connsiteX7" fmla="*/ 1019472 w 1155144"/>
              <a:gd name="connsiteY7" fmla="*/ 594311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588969 w 1155144"/>
              <a:gd name="connsiteY0" fmla="*/ 0 h 5084657"/>
              <a:gd name="connsiteX1" fmla="*/ 791524 w 1155144"/>
              <a:gd name="connsiteY1" fmla="*/ 292222 h 5084657"/>
              <a:gd name="connsiteX2" fmla="*/ 804220 w 1155144"/>
              <a:gd name="connsiteY2" fmla="*/ 396207 h 5084657"/>
              <a:gd name="connsiteX3" fmla="*/ 804220 w 1155144"/>
              <a:gd name="connsiteY3" fmla="*/ 462242 h 5084657"/>
              <a:gd name="connsiteX4" fmla="*/ 947721 w 1155144"/>
              <a:gd name="connsiteY4" fmla="*/ 528276 h 5084657"/>
              <a:gd name="connsiteX5" fmla="*/ 947721 w 1155144"/>
              <a:gd name="connsiteY5" fmla="*/ 528276 h 5084657"/>
              <a:gd name="connsiteX6" fmla="*/ 947721 w 1155144"/>
              <a:gd name="connsiteY6" fmla="*/ 528276 h 5084657"/>
              <a:gd name="connsiteX7" fmla="*/ 1019472 w 1155144"/>
              <a:gd name="connsiteY7" fmla="*/ 594311 h 5084657"/>
              <a:gd name="connsiteX8" fmla="*/ 1019472 w 1155144"/>
              <a:gd name="connsiteY8" fmla="*/ 660345 h 5084657"/>
              <a:gd name="connsiteX9" fmla="*/ 1019472 w 1155144"/>
              <a:gd name="connsiteY9" fmla="*/ 594311 h 5084657"/>
              <a:gd name="connsiteX10" fmla="*/ 1092838 w 1155144"/>
              <a:gd name="connsiteY10" fmla="*/ 779865 h 5084657"/>
              <a:gd name="connsiteX11" fmla="*/ 1110119 w 1155144"/>
              <a:gd name="connsiteY11" fmla="*/ 823594 h 5084657"/>
              <a:gd name="connsiteX12" fmla="*/ 1129414 w 1155144"/>
              <a:gd name="connsiteY12" fmla="*/ 879382 h 5084657"/>
              <a:gd name="connsiteX13" fmla="*/ 1151360 w 1155144"/>
              <a:gd name="connsiteY13" fmla="*/ 922308 h 5084657"/>
              <a:gd name="connsiteX14" fmla="*/ 1139625 w 1155144"/>
              <a:gd name="connsiteY14" fmla="*/ 928739 h 5084657"/>
              <a:gd name="connsiteX15" fmla="*/ 1154255 w 1155144"/>
              <a:gd name="connsiteY15" fmla="*/ 983564 h 5084657"/>
              <a:gd name="connsiteX16" fmla="*/ 1146940 w 1155144"/>
              <a:gd name="connsiteY16" fmla="*/ 1090558 h 5084657"/>
              <a:gd name="connsiteX17" fmla="*/ 1139625 w 1155144"/>
              <a:gd name="connsiteY17" fmla="*/ 1119819 h 5084657"/>
              <a:gd name="connsiteX18" fmla="*/ 1117679 w 1155144"/>
              <a:gd name="connsiteY18" fmla="*/ 1134449 h 5084657"/>
              <a:gd name="connsiteX19" fmla="*/ 1103049 w 1155144"/>
              <a:gd name="connsiteY19" fmla="*/ 1149080 h 5084657"/>
              <a:gd name="connsiteX20" fmla="*/ 1059158 w 1155144"/>
              <a:gd name="connsiteY20" fmla="*/ 1178340 h 5084657"/>
              <a:gd name="connsiteX21" fmla="*/ 1015266 w 1155144"/>
              <a:gd name="connsiteY21" fmla="*/ 1207601 h 5084657"/>
              <a:gd name="connsiteX22" fmla="*/ 1000636 w 1155144"/>
              <a:gd name="connsiteY22" fmla="*/ 1222232 h 5084657"/>
              <a:gd name="connsiteX23" fmla="*/ 978690 w 1155144"/>
              <a:gd name="connsiteY23" fmla="*/ 1236862 h 5084657"/>
              <a:gd name="connsiteX24" fmla="*/ 949430 w 1155144"/>
              <a:gd name="connsiteY24" fmla="*/ 1273438 h 5084657"/>
              <a:gd name="connsiteX25" fmla="*/ 942114 w 1155144"/>
              <a:gd name="connsiteY25" fmla="*/ 1514840 h 5084657"/>
              <a:gd name="connsiteX26" fmla="*/ 927484 w 1155144"/>
              <a:gd name="connsiteY26" fmla="*/ 1536785 h 5084657"/>
              <a:gd name="connsiteX27" fmla="*/ 912854 w 1155144"/>
              <a:gd name="connsiteY27" fmla="*/ 1587992 h 5084657"/>
              <a:gd name="connsiteX28" fmla="*/ 898223 w 1155144"/>
              <a:gd name="connsiteY28" fmla="*/ 1683089 h 5084657"/>
              <a:gd name="connsiteX29" fmla="*/ 883593 w 1155144"/>
              <a:gd name="connsiteY29" fmla="*/ 1748926 h 5084657"/>
              <a:gd name="connsiteX30" fmla="*/ 876278 w 1155144"/>
              <a:gd name="connsiteY30" fmla="*/ 2034219 h 5084657"/>
              <a:gd name="connsiteX31" fmla="*/ 861647 w 1155144"/>
              <a:gd name="connsiteY31" fmla="*/ 2048849 h 5084657"/>
              <a:gd name="connsiteX32" fmla="*/ 788495 w 1155144"/>
              <a:gd name="connsiteY32" fmla="*/ 2056164 h 5084657"/>
              <a:gd name="connsiteX33" fmla="*/ 766550 w 1155144"/>
              <a:gd name="connsiteY33" fmla="*/ 2063480 h 5084657"/>
              <a:gd name="connsiteX34" fmla="*/ 729974 w 1155144"/>
              <a:gd name="connsiteY34" fmla="*/ 2100056 h 5084657"/>
              <a:gd name="connsiteX35" fmla="*/ 686082 w 1155144"/>
              <a:gd name="connsiteY35" fmla="*/ 2114686 h 5084657"/>
              <a:gd name="connsiteX36" fmla="*/ 593880 w 1155144"/>
              <a:gd name="connsiteY36" fmla="*/ 2180116 h 5084657"/>
              <a:gd name="connsiteX37" fmla="*/ 576354 w 1155144"/>
              <a:gd name="connsiteY37" fmla="*/ 2195153 h 5084657"/>
              <a:gd name="connsiteX38" fmla="*/ 459311 w 1155144"/>
              <a:gd name="connsiteY38" fmla="*/ 2209784 h 5084657"/>
              <a:gd name="connsiteX39" fmla="*/ 422735 w 1155144"/>
              <a:gd name="connsiteY39" fmla="*/ 2253675 h 5084657"/>
              <a:gd name="connsiteX40" fmla="*/ 371529 w 1155144"/>
              <a:gd name="connsiteY40" fmla="*/ 2304881 h 5084657"/>
              <a:gd name="connsiteX41" fmla="*/ 356898 w 1155144"/>
              <a:gd name="connsiteY41" fmla="*/ 2319512 h 5084657"/>
              <a:gd name="connsiteX42" fmla="*/ 313007 w 1155144"/>
              <a:gd name="connsiteY42" fmla="*/ 2370718 h 5084657"/>
              <a:gd name="connsiteX43" fmla="*/ 314333 w 1155144"/>
              <a:gd name="connsiteY43" fmla="*/ 2385348 h 5084657"/>
              <a:gd name="connsiteX44" fmla="*/ 284631 w 1155144"/>
              <a:gd name="connsiteY44" fmla="*/ 2412318 h 5084657"/>
              <a:gd name="connsiteX45" fmla="*/ 247170 w 1155144"/>
              <a:gd name="connsiteY45" fmla="*/ 2473131 h 5084657"/>
              <a:gd name="connsiteX46" fmla="*/ 239855 w 1155144"/>
              <a:gd name="connsiteY46" fmla="*/ 2495076 h 5084657"/>
              <a:gd name="connsiteX47" fmla="*/ 217910 w 1155144"/>
              <a:gd name="connsiteY47" fmla="*/ 2509707 h 5084657"/>
              <a:gd name="connsiteX48" fmla="*/ 188649 w 1155144"/>
              <a:gd name="connsiteY48" fmla="*/ 2538968 h 5084657"/>
              <a:gd name="connsiteX49" fmla="*/ 174018 w 1155144"/>
              <a:gd name="connsiteY49" fmla="*/ 2553598 h 5084657"/>
              <a:gd name="connsiteX50" fmla="*/ 144758 w 1155144"/>
              <a:gd name="connsiteY50" fmla="*/ 2597489 h 5084657"/>
              <a:gd name="connsiteX51" fmla="*/ 137442 w 1155144"/>
              <a:gd name="connsiteY51" fmla="*/ 2656011 h 5084657"/>
              <a:gd name="connsiteX52" fmla="*/ 130127 w 1155144"/>
              <a:gd name="connsiteY52" fmla="*/ 2816945 h 5084657"/>
              <a:gd name="connsiteX53" fmla="*/ 115497 w 1155144"/>
              <a:gd name="connsiteY53" fmla="*/ 2860836 h 5084657"/>
              <a:gd name="connsiteX54" fmla="*/ 100866 w 1155144"/>
              <a:gd name="connsiteY54" fmla="*/ 2875467 h 5084657"/>
              <a:gd name="connsiteX55" fmla="*/ 49660 w 1155144"/>
              <a:gd name="connsiteY55" fmla="*/ 2904728 h 5084657"/>
              <a:gd name="connsiteX56" fmla="*/ 42787 w 1155144"/>
              <a:gd name="connsiteY56" fmla="*/ 2924382 h 5084657"/>
              <a:gd name="connsiteX57" fmla="*/ 20398 w 1155144"/>
              <a:gd name="connsiteY57" fmla="*/ 2936279 h 5084657"/>
              <a:gd name="connsiteX58" fmla="*/ 50544 w 1155144"/>
              <a:gd name="connsiteY58" fmla="*/ 3233027 h 5084657"/>
              <a:gd name="connsiteX59" fmla="*/ 65175 w 1155144"/>
              <a:gd name="connsiteY59" fmla="*/ 3252240 h 5084657"/>
              <a:gd name="connsiteX60" fmla="*/ 89410 w 1155144"/>
              <a:gd name="connsiteY60" fmla="*/ 3285118 h 5084657"/>
              <a:gd name="connsiteX61" fmla="*/ 99018 w 1155144"/>
              <a:gd name="connsiteY61" fmla="*/ 3322137 h 5084657"/>
              <a:gd name="connsiteX62" fmla="*/ 115939 w 1155144"/>
              <a:gd name="connsiteY62" fmla="*/ 3372459 h 5084657"/>
              <a:gd name="connsiteX63" fmla="*/ 134547 w 1155144"/>
              <a:gd name="connsiteY63" fmla="*/ 3408918 h 5084657"/>
              <a:gd name="connsiteX64" fmla="*/ 157458 w 1155144"/>
              <a:gd name="connsiteY64" fmla="*/ 3472824 h 5084657"/>
              <a:gd name="connsiteX65" fmla="*/ 193068 w 1155144"/>
              <a:gd name="connsiteY65" fmla="*/ 3537696 h 5084657"/>
              <a:gd name="connsiteX66" fmla="*/ 235994 w 1155144"/>
              <a:gd name="connsiteY66" fmla="*/ 3649354 h 5084657"/>
              <a:gd name="connsiteX67" fmla="*/ 232540 w 1155144"/>
              <a:gd name="connsiteY67" fmla="*/ 3694769 h 5084657"/>
              <a:gd name="connsiteX68" fmla="*/ 271605 w 1155144"/>
              <a:gd name="connsiteY68" fmla="*/ 3731752 h 5084657"/>
              <a:gd name="connsiteX69" fmla="*/ 310670 w 1155144"/>
              <a:gd name="connsiteY69" fmla="*/ 3804904 h 5084657"/>
              <a:gd name="connsiteX70" fmla="*/ 298936 w 1155144"/>
              <a:gd name="connsiteY70" fmla="*/ 3795658 h 5084657"/>
              <a:gd name="connsiteX71" fmla="*/ 259870 w 1155144"/>
              <a:gd name="connsiteY71" fmla="*/ 3758117 h 5084657"/>
              <a:gd name="connsiteX72" fmla="*/ 241379 w 1155144"/>
              <a:gd name="connsiteY72" fmla="*/ 3665915 h 5084657"/>
              <a:gd name="connsiteX73" fmla="*/ 233505 w 1155144"/>
              <a:gd name="connsiteY73" fmla="*/ 3660124 h 5084657"/>
              <a:gd name="connsiteX74" fmla="*/ 322812 w 1155144"/>
              <a:gd name="connsiteY74" fmla="*/ 3870334 h 5084657"/>
              <a:gd name="connsiteX75" fmla="*/ 296446 w 1155144"/>
              <a:gd name="connsiteY75" fmla="*/ 3798554 h 5084657"/>
              <a:gd name="connsiteX76" fmla="*/ 338407 w 1155144"/>
              <a:gd name="connsiteY76" fmla="*/ 3860530 h 5084657"/>
              <a:gd name="connsiteX77" fmla="*/ 342269 w 1155144"/>
              <a:gd name="connsiteY77" fmla="*/ 3867845 h 5084657"/>
              <a:gd name="connsiteX78" fmla="*/ 318391 w 1155144"/>
              <a:gd name="connsiteY78" fmla="*/ 3851691 h 5084657"/>
              <a:gd name="connsiteX79" fmla="*/ 342826 w 1155144"/>
              <a:gd name="connsiteY79" fmla="*/ 3897105 h 5084657"/>
              <a:gd name="connsiteX80" fmla="*/ 356899 w 1155144"/>
              <a:gd name="connsiteY80" fmla="*/ 3958116 h 5084657"/>
              <a:gd name="connsiteX81" fmla="*/ 334953 w 1155144"/>
              <a:gd name="connsiteY81" fmla="*/ 4045899 h 5084657"/>
              <a:gd name="connsiteX82" fmla="*/ 313007 w 1155144"/>
              <a:gd name="connsiteY82" fmla="*/ 4053214 h 5084657"/>
              <a:gd name="connsiteX83" fmla="*/ 298377 w 1155144"/>
              <a:gd name="connsiteY83" fmla="*/ 4170257 h 5084657"/>
              <a:gd name="connsiteX84" fmla="*/ 291062 w 1155144"/>
              <a:gd name="connsiteY84" fmla="*/ 4199518 h 5084657"/>
              <a:gd name="connsiteX85" fmla="*/ 261801 w 1155144"/>
              <a:gd name="connsiteY85" fmla="*/ 4228779 h 5084657"/>
              <a:gd name="connsiteX86" fmla="*/ 254486 w 1155144"/>
              <a:gd name="connsiteY86" fmla="*/ 4250724 h 5084657"/>
              <a:gd name="connsiteX87" fmla="*/ 254486 w 1155144"/>
              <a:gd name="connsiteY87" fmla="*/ 4514072 h 5084657"/>
              <a:gd name="connsiteX88" fmla="*/ 276431 w 1155144"/>
              <a:gd name="connsiteY88" fmla="*/ 4528702 h 5084657"/>
              <a:gd name="connsiteX89" fmla="*/ 291062 w 1155144"/>
              <a:gd name="connsiteY89" fmla="*/ 4543332 h 5084657"/>
              <a:gd name="connsiteX90" fmla="*/ 336477 w 1155144"/>
              <a:gd name="connsiteY90" fmla="*/ 4591084 h 5084657"/>
              <a:gd name="connsiteX91" fmla="*/ 336680 w 1155144"/>
              <a:gd name="connsiteY91" fmla="*/ 4592456 h 5084657"/>
              <a:gd name="connsiteX92" fmla="*/ 365738 w 1155144"/>
              <a:gd name="connsiteY92" fmla="*/ 4639395 h 5084657"/>
              <a:gd name="connsiteX93" fmla="*/ 368633 w 1155144"/>
              <a:gd name="connsiteY93" fmla="*/ 4734493 h 5084657"/>
              <a:gd name="connsiteX94" fmla="*/ 364214 w 1155144"/>
              <a:gd name="connsiteY94" fmla="*/ 4777419 h 5084657"/>
              <a:gd name="connsiteX95" fmla="*/ 378844 w 1155144"/>
              <a:gd name="connsiteY95" fmla="*/ 4857886 h 5084657"/>
              <a:gd name="connsiteX96" fmla="*/ 393474 w 1155144"/>
              <a:gd name="connsiteY96" fmla="*/ 4879832 h 5084657"/>
              <a:gd name="connsiteX97" fmla="*/ 400790 w 1155144"/>
              <a:gd name="connsiteY97" fmla="*/ 4909092 h 5084657"/>
              <a:gd name="connsiteX98" fmla="*/ 430050 w 1155144"/>
              <a:gd name="connsiteY98" fmla="*/ 4982244 h 5084657"/>
              <a:gd name="connsiteX99" fmla="*/ 459311 w 1155144"/>
              <a:gd name="connsiteY99" fmla="*/ 5026136 h 5084657"/>
              <a:gd name="connsiteX100" fmla="*/ 466626 w 1155144"/>
              <a:gd name="connsiteY100" fmla="*/ 5062712 h 5084657"/>
              <a:gd name="connsiteX101" fmla="*/ 488572 w 1155144"/>
              <a:gd name="connsiteY101" fmla="*/ 5070027 h 5084657"/>
              <a:gd name="connsiteX102" fmla="*/ 510518 w 1155144"/>
              <a:gd name="connsiteY102" fmla="*/ 5084657 h 5084657"/>
              <a:gd name="connsiteX0" fmla="*/ 738755 w 1155144"/>
              <a:gd name="connsiteY0" fmla="*/ 0 h 5143101"/>
              <a:gd name="connsiteX1" fmla="*/ 791524 w 1155144"/>
              <a:gd name="connsiteY1" fmla="*/ 350666 h 5143101"/>
              <a:gd name="connsiteX2" fmla="*/ 804220 w 1155144"/>
              <a:gd name="connsiteY2" fmla="*/ 454651 h 5143101"/>
              <a:gd name="connsiteX3" fmla="*/ 804220 w 1155144"/>
              <a:gd name="connsiteY3" fmla="*/ 520686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791524 w 1155144"/>
              <a:gd name="connsiteY1" fmla="*/ 350666 h 5143101"/>
              <a:gd name="connsiteX2" fmla="*/ 804220 w 1155144"/>
              <a:gd name="connsiteY2" fmla="*/ 454651 h 5143101"/>
              <a:gd name="connsiteX3" fmla="*/ 844292 w 1155144"/>
              <a:gd name="connsiteY3" fmla="*/ 46755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791524 w 1155144"/>
              <a:gd name="connsiteY1" fmla="*/ 350666 h 5143101"/>
              <a:gd name="connsiteX2" fmla="*/ 804220 w 1155144"/>
              <a:gd name="connsiteY2" fmla="*/ 454651 h 5143101"/>
              <a:gd name="connsiteX3" fmla="*/ 915693 w 1155144"/>
              <a:gd name="connsiteY3" fmla="*/ 44573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791524 w 1155144"/>
              <a:gd name="connsiteY1" fmla="*/ 350666 h 5143101"/>
              <a:gd name="connsiteX2" fmla="*/ 861829 w 1155144"/>
              <a:gd name="connsiteY2" fmla="*/ 377161 h 5143101"/>
              <a:gd name="connsiteX3" fmla="*/ 915693 w 1155144"/>
              <a:gd name="connsiteY3" fmla="*/ 44573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861829 w 1155144"/>
              <a:gd name="connsiteY1" fmla="*/ 308586 h 5143101"/>
              <a:gd name="connsiteX2" fmla="*/ 861829 w 1155144"/>
              <a:gd name="connsiteY2" fmla="*/ 377161 h 5143101"/>
              <a:gd name="connsiteX3" fmla="*/ 915693 w 1155144"/>
              <a:gd name="connsiteY3" fmla="*/ 445735 h 5143101"/>
              <a:gd name="connsiteX4" fmla="*/ 947721 w 1155144"/>
              <a:gd name="connsiteY4" fmla="*/ 586720 h 5143101"/>
              <a:gd name="connsiteX5" fmla="*/ 947721 w 1155144"/>
              <a:gd name="connsiteY5" fmla="*/ 586720 h 5143101"/>
              <a:gd name="connsiteX6" fmla="*/ 947721 w 1155144"/>
              <a:gd name="connsiteY6" fmla="*/ 586720 h 5143101"/>
              <a:gd name="connsiteX7" fmla="*/ 1019472 w 1155144"/>
              <a:gd name="connsiteY7" fmla="*/ 652755 h 5143101"/>
              <a:gd name="connsiteX8" fmla="*/ 1019472 w 1155144"/>
              <a:gd name="connsiteY8" fmla="*/ 718789 h 5143101"/>
              <a:gd name="connsiteX9" fmla="*/ 1019472 w 1155144"/>
              <a:gd name="connsiteY9" fmla="*/ 652755 h 5143101"/>
              <a:gd name="connsiteX10" fmla="*/ 1092838 w 1155144"/>
              <a:gd name="connsiteY10" fmla="*/ 838309 h 5143101"/>
              <a:gd name="connsiteX11" fmla="*/ 1110119 w 1155144"/>
              <a:gd name="connsiteY11" fmla="*/ 882038 h 5143101"/>
              <a:gd name="connsiteX12" fmla="*/ 1129414 w 1155144"/>
              <a:gd name="connsiteY12" fmla="*/ 937826 h 5143101"/>
              <a:gd name="connsiteX13" fmla="*/ 1151360 w 1155144"/>
              <a:gd name="connsiteY13" fmla="*/ 980752 h 5143101"/>
              <a:gd name="connsiteX14" fmla="*/ 1139625 w 1155144"/>
              <a:gd name="connsiteY14" fmla="*/ 987183 h 5143101"/>
              <a:gd name="connsiteX15" fmla="*/ 1154255 w 1155144"/>
              <a:gd name="connsiteY15" fmla="*/ 1042008 h 5143101"/>
              <a:gd name="connsiteX16" fmla="*/ 1146940 w 1155144"/>
              <a:gd name="connsiteY16" fmla="*/ 1149002 h 5143101"/>
              <a:gd name="connsiteX17" fmla="*/ 1139625 w 1155144"/>
              <a:gd name="connsiteY17" fmla="*/ 1178263 h 5143101"/>
              <a:gd name="connsiteX18" fmla="*/ 1117679 w 1155144"/>
              <a:gd name="connsiteY18" fmla="*/ 1192893 h 5143101"/>
              <a:gd name="connsiteX19" fmla="*/ 1103049 w 1155144"/>
              <a:gd name="connsiteY19" fmla="*/ 1207524 h 5143101"/>
              <a:gd name="connsiteX20" fmla="*/ 1059158 w 1155144"/>
              <a:gd name="connsiteY20" fmla="*/ 1236784 h 5143101"/>
              <a:gd name="connsiteX21" fmla="*/ 1015266 w 1155144"/>
              <a:gd name="connsiteY21" fmla="*/ 1266045 h 5143101"/>
              <a:gd name="connsiteX22" fmla="*/ 1000636 w 1155144"/>
              <a:gd name="connsiteY22" fmla="*/ 1280676 h 5143101"/>
              <a:gd name="connsiteX23" fmla="*/ 978690 w 1155144"/>
              <a:gd name="connsiteY23" fmla="*/ 1295306 h 5143101"/>
              <a:gd name="connsiteX24" fmla="*/ 949430 w 1155144"/>
              <a:gd name="connsiteY24" fmla="*/ 1331882 h 5143101"/>
              <a:gd name="connsiteX25" fmla="*/ 942114 w 1155144"/>
              <a:gd name="connsiteY25" fmla="*/ 1573284 h 5143101"/>
              <a:gd name="connsiteX26" fmla="*/ 927484 w 1155144"/>
              <a:gd name="connsiteY26" fmla="*/ 1595229 h 5143101"/>
              <a:gd name="connsiteX27" fmla="*/ 912854 w 1155144"/>
              <a:gd name="connsiteY27" fmla="*/ 1646436 h 5143101"/>
              <a:gd name="connsiteX28" fmla="*/ 898223 w 1155144"/>
              <a:gd name="connsiteY28" fmla="*/ 1741533 h 5143101"/>
              <a:gd name="connsiteX29" fmla="*/ 883593 w 1155144"/>
              <a:gd name="connsiteY29" fmla="*/ 1807370 h 5143101"/>
              <a:gd name="connsiteX30" fmla="*/ 876278 w 1155144"/>
              <a:gd name="connsiteY30" fmla="*/ 2092663 h 5143101"/>
              <a:gd name="connsiteX31" fmla="*/ 861647 w 1155144"/>
              <a:gd name="connsiteY31" fmla="*/ 2107293 h 5143101"/>
              <a:gd name="connsiteX32" fmla="*/ 788495 w 1155144"/>
              <a:gd name="connsiteY32" fmla="*/ 2114608 h 5143101"/>
              <a:gd name="connsiteX33" fmla="*/ 766550 w 1155144"/>
              <a:gd name="connsiteY33" fmla="*/ 2121924 h 5143101"/>
              <a:gd name="connsiteX34" fmla="*/ 729974 w 1155144"/>
              <a:gd name="connsiteY34" fmla="*/ 2158500 h 5143101"/>
              <a:gd name="connsiteX35" fmla="*/ 686082 w 1155144"/>
              <a:gd name="connsiteY35" fmla="*/ 2173130 h 5143101"/>
              <a:gd name="connsiteX36" fmla="*/ 593880 w 1155144"/>
              <a:gd name="connsiteY36" fmla="*/ 2238560 h 5143101"/>
              <a:gd name="connsiteX37" fmla="*/ 576354 w 1155144"/>
              <a:gd name="connsiteY37" fmla="*/ 2253597 h 5143101"/>
              <a:gd name="connsiteX38" fmla="*/ 459311 w 1155144"/>
              <a:gd name="connsiteY38" fmla="*/ 2268228 h 5143101"/>
              <a:gd name="connsiteX39" fmla="*/ 422735 w 1155144"/>
              <a:gd name="connsiteY39" fmla="*/ 2312119 h 5143101"/>
              <a:gd name="connsiteX40" fmla="*/ 371529 w 1155144"/>
              <a:gd name="connsiteY40" fmla="*/ 2363325 h 5143101"/>
              <a:gd name="connsiteX41" fmla="*/ 356898 w 1155144"/>
              <a:gd name="connsiteY41" fmla="*/ 2377956 h 5143101"/>
              <a:gd name="connsiteX42" fmla="*/ 313007 w 1155144"/>
              <a:gd name="connsiteY42" fmla="*/ 2429162 h 5143101"/>
              <a:gd name="connsiteX43" fmla="*/ 314333 w 1155144"/>
              <a:gd name="connsiteY43" fmla="*/ 2443792 h 5143101"/>
              <a:gd name="connsiteX44" fmla="*/ 284631 w 1155144"/>
              <a:gd name="connsiteY44" fmla="*/ 2470762 h 5143101"/>
              <a:gd name="connsiteX45" fmla="*/ 247170 w 1155144"/>
              <a:gd name="connsiteY45" fmla="*/ 2531575 h 5143101"/>
              <a:gd name="connsiteX46" fmla="*/ 239855 w 1155144"/>
              <a:gd name="connsiteY46" fmla="*/ 2553520 h 5143101"/>
              <a:gd name="connsiteX47" fmla="*/ 217910 w 1155144"/>
              <a:gd name="connsiteY47" fmla="*/ 2568151 h 5143101"/>
              <a:gd name="connsiteX48" fmla="*/ 188649 w 1155144"/>
              <a:gd name="connsiteY48" fmla="*/ 2597412 h 5143101"/>
              <a:gd name="connsiteX49" fmla="*/ 174018 w 1155144"/>
              <a:gd name="connsiteY49" fmla="*/ 2612042 h 5143101"/>
              <a:gd name="connsiteX50" fmla="*/ 144758 w 1155144"/>
              <a:gd name="connsiteY50" fmla="*/ 2655933 h 5143101"/>
              <a:gd name="connsiteX51" fmla="*/ 137442 w 1155144"/>
              <a:gd name="connsiteY51" fmla="*/ 2714455 h 5143101"/>
              <a:gd name="connsiteX52" fmla="*/ 130127 w 1155144"/>
              <a:gd name="connsiteY52" fmla="*/ 2875389 h 5143101"/>
              <a:gd name="connsiteX53" fmla="*/ 115497 w 1155144"/>
              <a:gd name="connsiteY53" fmla="*/ 2919280 h 5143101"/>
              <a:gd name="connsiteX54" fmla="*/ 100866 w 1155144"/>
              <a:gd name="connsiteY54" fmla="*/ 2933911 h 5143101"/>
              <a:gd name="connsiteX55" fmla="*/ 49660 w 1155144"/>
              <a:gd name="connsiteY55" fmla="*/ 2963172 h 5143101"/>
              <a:gd name="connsiteX56" fmla="*/ 42787 w 1155144"/>
              <a:gd name="connsiteY56" fmla="*/ 2982826 h 5143101"/>
              <a:gd name="connsiteX57" fmla="*/ 20398 w 1155144"/>
              <a:gd name="connsiteY57" fmla="*/ 2994723 h 5143101"/>
              <a:gd name="connsiteX58" fmla="*/ 50544 w 1155144"/>
              <a:gd name="connsiteY58" fmla="*/ 3291471 h 5143101"/>
              <a:gd name="connsiteX59" fmla="*/ 65175 w 1155144"/>
              <a:gd name="connsiteY59" fmla="*/ 3310684 h 5143101"/>
              <a:gd name="connsiteX60" fmla="*/ 89410 w 1155144"/>
              <a:gd name="connsiteY60" fmla="*/ 3343562 h 5143101"/>
              <a:gd name="connsiteX61" fmla="*/ 99018 w 1155144"/>
              <a:gd name="connsiteY61" fmla="*/ 3380581 h 5143101"/>
              <a:gd name="connsiteX62" fmla="*/ 115939 w 1155144"/>
              <a:gd name="connsiteY62" fmla="*/ 3430903 h 5143101"/>
              <a:gd name="connsiteX63" fmla="*/ 134547 w 1155144"/>
              <a:gd name="connsiteY63" fmla="*/ 3467362 h 5143101"/>
              <a:gd name="connsiteX64" fmla="*/ 157458 w 1155144"/>
              <a:gd name="connsiteY64" fmla="*/ 3531268 h 5143101"/>
              <a:gd name="connsiteX65" fmla="*/ 193068 w 1155144"/>
              <a:gd name="connsiteY65" fmla="*/ 3596140 h 5143101"/>
              <a:gd name="connsiteX66" fmla="*/ 235994 w 1155144"/>
              <a:gd name="connsiteY66" fmla="*/ 3707798 h 5143101"/>
              <a:gd name="connsiteX67" fmla="*/ 232540 w 1155144"/>
              <a:gd name="connsiteY67" fmla="*/ 3753213 h 5143101"/>
              <a:gd name="connsiteX68" fmla="*/ 271605 w 1155144"/>
              <a:gd name="connsiteY68" fmla="*/ 3790196 h 5143101"/>
              <a:gd name="connsiteX69" fmla="*/ 310670 w 1155144"/>
              <a:gd name="connsiteY69" fmla="*/ 3863348 h 5143101"/>
              <a:gd name="connsiteX70" fmla="*/ 298936 w 1155144"/>
              <a:gd name="connsiteY70" fmla="*/ 3854102 h 5143101"/>
              <a:gd name="connsiteX71" fmla="*/ 259870 w 1155144"/>
              <a:gd name="connsiteY71" fmla="*/ 3816561 h 5143101"/>
              <a:gd name="connsiteX72" fmla="*/ 241379 w 1155144"/>
              <a:gd name="connsiteY72" fmla="*/ 3724359 h 5143101"/>
              <a:gd name="connsiteX73" fmla="*/ 233505 w 1155144"/>
              <a:gd name="connsiteY73" fmla="*/ 3718568 h 5143101"/>
              <a:gd name="connsiteX74" fmla="*/ 322812 w 1155144"/>
              <a:gd name="connsiteY74" fmla="*/ 3928778 h 5143101"/>
              <a:gd name="connsiteX75" fmla="*/ 296446 w 1155144"/>
              <a:gd name="connsiteY75" fmla="*/ 3856998 h 5143101"/>
              <a:gd name="connsiteX76" fmla="*/ 338407 w 1155144"/>
              <a:gd name="connsiteY76" fmla="*/ 3918974 h 5143101"/>
              <a:gd name="connsiteX77" fmla="*/ 342269 w 1155144"/>
              <a:gd name="connsiteY77" fmla="*/ 3926289 h 5143101"/>
              <a:gd name="connsiteX78" fmla="*/ 318391 w 1155144"/>
              <a:gd name="connsiteY78" fmla="*/ 3910135 h 5143101"/>
              <a:gd name="connsiteX79" fmla="*/ 342826 w 1155144"/>
              <a:gd name="connsiteY79" fmla="*/ 3955549 h 5143101"/>
              <a:gd name="connsiteX80" fmla="*/ 356899 w 1155144"/>
              <a:gd name="connsiteY80" fmla="*/ 4016560 h 5143101"/>
              <a:gd name="connsiteX81" fmla="*/ 334953 w 1155144"/>
              <a:gd name="connsiteY81" fmla="*/ 4104343 h 5143101"/>
              <a:gd name="connsiteX82" fmla="*/ 313007 w 1155144"/>
              <a:gd name="connsiteY82" fmla="*/ 4111658 h 5143101"/>
              <a:gd name="connsiteX83" fmla="*/ 298377 w 1155144"/>
              <a:gd name="connsiteY83" fmla="*/ 4228701 h 5143101"/>
              <a:gd name="connsiteX84" fmla="*/ 291062 w 1155144"/>
              <a:gd name="connsiteY84" fmla="*/ 4257962 h 5143101"/>
              <a:gd name="connsiteX85" fmla="*/ 261801 w 1155144"/>
              <a:gd name="connsiteY85" fmla="*/ 4287223 h 5143101"/>
              <a:gd name="connsiteX86" fmla="*/ 254486 w 1155144"/>
              <a:gd name="connsiteY86" fmla="*/ 4309168 h 5143101"/>
              <a:gd name="connsiteX87" fmla="*/ 254486 w 1155144"/>
              <a:gd name="connsiteY87" fmla="*/ 4572516 h 5143101"/>
              <a:gd name="connsiteX88" fmla="*/ 276431 w 1155144"/>
              <a:gd name="connsiteY88" fmla="*/ 4587146 h 5143101"/>
              <a:gd name="connsiteX89" fmla="*/ 291062 w 1155144"/>
              <a:gd name="connsiteY89" fmla="*/ 4601776 h 5143101"/>
              <a:gd name="connsiteX90" fmla="*/ 336477 w 1155144"/>
              <a:gd name="connsiteY90" fmla="*/ 4649528 h 5143101"/>
              <a:gd name="connsiteX91" fmla="*/ 336680 w 1155144"/>
              <a:gd name="connsiteY91" fmla="*/ 4650900 h 5143101"/>
              <a:gd name="connsiteX92" fmla="*/ 365738 w 1155144"/>
              <a:gd name="connsiteY92" fmla="*/ 4697839 h 5143101"/>
              <a:gd name="connsiteX93" fmla="*/ 368633 w 1155144"/>
              <a:gd name="connsiteY93" fmla="*/ 4792937 h 5143101"/>
              <a:gd name="connsiteX94" fmla="*/ 364214 w 1155144"/>
              <a:gd name="connsiteY94" fmla="*/ 4835863 h 5143101"/>
              <a:gd name="connsiteX95" fmla="*/ 378844 w 1155144"/>
              <a:gd name="connsiteY95" fmla="*/ 4916330 h 5143101"/>
              <a:gd name="connsiteX96" fmla="*/ 393474 w 1155144"/>
              <a:gd name="connsiteY96" fmla="*/ 4938276 h 5143101"/>
              <a:gd name="connsiteX97" fmla="*/ 400790 w 1155144"/>
              <a:gd name="connsiteY97" fmla="*/ 4967536 h 5143101"/>
              <a:gd name="connsiteX98" fmla="*/ 430050 w 1155144"/>
              <a:gd name="connsiteY98" fmla="*/ 5040688 h 5143101"/>
              <a:gd name="connsiteX99" fmla="*/ 459311 w 1155144"/>
              <a:gd name="connsiteY99" fmla="*/ 5084580 h 5143101"/>
              <a:gd name="connsiteX100" fmla="*/ 466626 w 1155144"/>
              <a:gd name="connsiteY100" fmla="*/ 5121156 h 5143101"/>
              <a:gd name="connsiteX101" fmla="*/ 488572 w 1155144"/>
              <a:gd name="connsiteY101" fmla="*/ 5128471 h 5143101"/>
              <a:gd name="connsiteX102" fmla="*/ 510518 w 1155144"/>
              <a:gd name="connsiteY102" fmla="*/ 5143101 h 5143101"/>
              <a:gd name="connsiteX0" fmla="*/ 738755 w 1155144"/>
              <a:gd name="connsiteY0" fmla="*/ 0 h 5143101"/>
              <a:gd name="connsiteX1" fmla="*/ 807965 w 1155144"/>
              <a:gd name="connsiteY1" fmla="*/ 68575 h 5143101"/>
              <a:gd name="connsiteX2" fmla="*/ 861829 w 1155144"/>
              <a:gd name="connsiteY2" fmla="*/ 308586 h 5143101"/>
              <a:gd name="connsiteX3" fmla="*/ 861829 w 1155144"/>
              <a:gd name="connsiteY3" fmla="*/ 377161 h 5143101"/>
              <a:gd name="connsiteX4" fmla="*/ 915693 w 1155144"/>
              <a:gd name="connsiteY4" fmla="*/ 445735 h 5143101"/>
              <a:gd name="connsiteX5" fmla="*/ 947721 w 1155144"/>
              <a:gd name="connsiteY5" fmla="*/ 586720 h 5143101"/>
              <a:gd name="connsiteX6" fmla="*/ 947721 w 1155144"/>
              <a:gd name="connsiteY6" fmla="*/ 586720 h 5143101"/>
              <a:gd name="connsiteX7" fmla="*/ 947721 w 1155144"/>
              <a:gd name="connsiteY7" fmla="*/ 586720 h 5143101"/>
              <a:gd name="connsiteX8" fmla="*/ 1019472 w 1155144"/>
              <a:gd name="connsiteY8" fmla="*/ 652755 h 5143101"/>
              <a:gd name="connsiteX9" fmla="*/ 1019472 w 1155144"/>
              <a:gd name="connsiteY9" fmla="*/ 718789 h 5143101"/>
              <a:gd name="connsiteX10" fmla="*/ 1019472 w 1155144"/>
              <a:gd name="connsiteY10" fmla="*/ 652755 h 5143101"/>
              <a:gd name="connsiteX11" fmla="*/ 1092838 w 1155144"/>
              <a:gd name="connsiteY11" fmla="*/ 838309 h 5143101"/>
              <a:gd name="connsiteX12" fmla="*/ 1110119 w 1155144"/>
              <a:gd name="connsiteY12" fmla="*/ 882038 h 5143101"/>
              <a:gd name="connsiteX13" fmla="*/ 1129414 w 1155144"/>
              <a:gd name="connsiteY13" fmla="*/ 937826 h 5143101"/>
              <a:gd name="connsiteX14" fmla="*/ 1151360 w 1155144"/>
              <a:gd name="connsiteY14" fmla="*/ 980752 h 5143101"/>
              <a:gd name="connsiteX15" fmla="*/ 1139625 w 1155144"/>
              <a:gd name="connsiteY15" fmla="*/ 987183 h 5143101"/>
              <a:gd name="connsiteX16" fmla="*/ 1154255 w 1155144"/>
              <a:gd name="connsiteY16" fmla="*/ 1042008 h 5143101"/>
              <a:gd name="connsiteX17" fmla="*/ 1146940 w 1155144"/>
              <a:gd name="connsiteY17" fmla="*/ 1149002 h 5143101"/>
              <a:gd name="connsiteX18" fmla="*/ 1139625 w 1155144"/>
              <a:gd name="connsiteY18" fmla="*/ 1178263 h 5143101"/>
              <a:gd name="connsiteX19" fmla="*/ 1117679 w 1155144"/>
              <a:gd name="connsiteY19" fmla="*/ 1192893 h 5143101"/>
              <a:gd name="connsiteX20" fmla="*/ 1103049 w 1155144"/>
              <a:gd name="connsiteY20" fmla="*/ 1207524 h 5143101"/>
              <a:gd name="connsiteX21" fmla="*/ 1059158 w 1155144"/>
              <a:gd name="connsiteY21" fmla="*/ 1236784 h 5143101"/>
              <a:gd name="connsiteX22" fmla="*/ 1015266 w 1155144"/>
              <a:gd name="connsiteY22" fmla="*/ 1266045 h 5143101"/>
              <a:gd name="connsiteX23" fmla="*/ 1000636 w 1155144"/>
              <a:gd name="connsiteY23" fmla="*/ 1280676 h 5143101"/>
              <a:gd name="connsiteX24" fmla="*/ 978690 w 1155144"/>
              <a:gd name="connsiteY24" fmla="*/ 1295306 h 5143101"/>
              <a:gd name="connsiteX25" fmla="*/ 949430 w 1155144"/>
              <a:gd name="connsiteY25" fmla="*/ 1331882 h 5143101"/>
              <a:gd name="connsiteX26" fmla="*/ 942114 w 1155144"/>
              <a:gd name="connsiteY26" fmla="*/ 1573284 h 5143101"/>
              <a:gd name="connsiteX27" fmla="*/ 927484 w 1155144"/>
              <a:gd name="connsiteY27" fmla="*/ 1595229 h 5143101"/>
              <a:gd name="connsiteX28" fmla="*/ 912854 w 1155144"/>
              <a:gd name="connsiteY28" fmla="*/ 1646436 h 5143101"/>
              <a:gd name="connsiteX29" fmla="*/ 898223 w 1155144"/>
              <a:gd name="connsiteY29" fmla="*/ 1741533 h 5143101"/>
              <a:gd name="connsiteX30" fmla="*/ 883593 w 1155144"/>
              <a:gd name="connsiteY30" fmla="*/ 1807370 h 5143101"/>
              <a:gd name="connsiteX31" fmla="*/ 876278 w 1155144"/>
              <a:gd name="connsiteY31" fmla="*/ 2092663 h 5143101"/>
              <a:gd name="connsiteX32" fmla="*/ 861647 w 1155144"/>
              <a:gd name="connsiteY32" fmla="*/ 2107293 h 5143101"/>
              <a:gd name="connsiteX33" fmla="*/ 788495 w 1155144"/>
              <a:gd name="connsiteY33" fmla="*/ 2114608 h 5143101"/>
              <a:gd name="connsiteX34" fmla="*/ 766550 w 1155144"/>
              <a:gd name="connsiteY34" fmla="*/ 2121924 h 5143101"/>
              <a:gd name="connsiteX35" fmla="*/ 729974 w 1155144"/>
              <a:gd name="connsiteY35" fmla="*/ 2158500 h 5143101"/>
              <a:gd name="connsiteX36" fmla="*/ 686082 w 1155144"/>
              <a:gd name="connsiteY36" fmla="*/ 2173130 h 5143101"/>
              <a:gd name="connsiteX37" fmla="*/ 593880 w 1155144"/>
              <a:gd name="connsiteY37" fmla="*/ 2238560 h 5143101"/>
              <a:gd name="connsiteX38" fmla="*/ 576354 w 1155144"/>
              <a:gd name="connsiteY38" fmla="*/ 2253597 h 5143101"/>
              <a:gd name="connsiteX39" fmla="*/ 459311 w 1155144"/>
              <a:gd name="connsiteY39" fmla="*/ 2268228 h 5143101"/>
              <a:gd name="connsiteX40" fmla="*/ 422735 w 1155144"/>
              <a:gd name="connsiteY40" fmla="*/ 2312119 h 5143101"/>
              <a:gd name="connsiteX41" fmla="*/ 371529 w 1155144"/>
              <a:gd name="connsiteY41" fmla="*/ 2363325 h 5143101"/>
              <a:gd name="connsiteX42" fmla="*/ 356898 w 1155144"/>
              <a:gd name="connsiteY42" fmla="*/ 2377956 h 5143101"/>
              <a:gd name="connsiteX43" fmla="*/ 313007 w 1155144"/>
              <a:gd name="connsiteY43" fmla="*/ 2429162 h 5143101"/>
              <a:gd name="connsiteX44" fmla="*/ 314333 w 1155144"/>
              <a:gd name="connsiteY44" fmla="*/ 2443792 h 5143101"/>
              <a:gd name="connsiteX45" fmla="*/ 284631 w 1155144"/>
              <a:gd name="connsiteY45" fmla="*/ 2470762 h 5143101"/>
              <a:gd name="connsiteX46" fmla="*/ 247170 w 1155144"/>
              <a:gd name="connsiteY46" fmla="*/ 2531575 h 5143101"/>
              <a:gd name="connsiteX47" fmla="*/ 239855 w 1155144"/>
              <a:gd name="connsiteY47" fmla="*/ 2553520 h 5143101"/>
              <a:gd name="connsiteX48" fmla="*/ 217910 w 1155144"/>
              <a:gd name="connsiteY48" fmla="*/ 2568151 h 5143101"/>
              <a:gd name="connsiteX49" fmla="*/ 188649 w 1155144"/>
              <a:gd name="connsiteY49" fmla="*/ 2597412 h 5143101"/>
              <a:gd name="connsiteX50" fmla="*/ 174018 w 1155144"/>
              <a:gd name="connsiteY50" fmla="*/ 2612042 h 5143101"/>
              <a:gd name="connsiteX51" fmla="*/ 144758 w 1155144"/>
              <a:gd name="connsiteY51" fmla="*/ 2655933 h 5143101"/>
              <a:gd name="connsiteX52" fmla="*/ 137442 w 1155144"/>
              <a:gd name="connsiteY52" fmla="*/ 2714455 h 5143101"/>
              <a:gd name="connsiteX53" fmla="*/ 130127 w 1155144"/>
              <a:gd name="connsiteY53" fmla="*/ 2875389 h 5143101"/>
              <a:gd name="connsiteX54" fmla="*/ 115497 w 1155144"/>
              <a:gd name="connsiteY54" fmla="*/ 2919280 h 5143101"/>
              <a:gd name="connsiteX55" fmla="*/ 100866 w 1155144"/>
              <a:gd name="connsiteY55" fmla="*/ 2933911 h 5143101"/>
              <a:gd name="connsiteX56" fmla="*/ 49660 w 1155144"/>
              <a:gd name="connsiteY56" fmla="*/ 2963172 h 5143101"/>
              <a:gd name="connsiteX57" fmla="*/ 42787 w 1155144"/>
              <a:gd name="connsiteY57" fmla="*/ 2982826 h 5143101"/>
              <a:gd name="connsiteX58" fmla="*/ 20398 w 1155144"/>
              <a:gd name="connsiteY58" fmla="*/ 2994723 h 5143101"/>
              <a:gd name="connsiteX59" fmla="*/ 50544 w 1155144"/>
              <a:gd name="connsiteY59" fmla="*/ 3291471 h 5143101"/>
              <a:gd name="connsiteX60" fmla="*/ 65175 w 1155144"/>
              <a:gd name="connsiteY60" fmla="*/ 3310684 h 5143101"/>
              <a:gd name="connsiteX61" fmla="*/ 89410 w 1155144"/>
              <a:gd name="connsiteY61" fmla="*/ 3343562 h 5143101"/>
              <a:gd name="connsiteX62" fmla="*/ 99018 w 1155144"/>
              <a:gd name="connsiteY62" fmla="*/ 3380581 h 5143101"/>
              <a:gd name="connsiteX63" fmla="*/ 115939 w 1155144"/>
              <a:gd name="connsiteY63" fmla="*/ 3430903 h 5143101"/>
              <a:gd name="connsiteX64" fmla="*/ 134547 w 1155144"/>
              <a:gd name="connsiteY64" fmla="*/ 3467362 h 5143101"/>
              <a:gd name="connsiteX65" fmla="*/ 157458 w 1155144"/>
              <a:gd name="connsiteY65" fmla="*/ 3531268 h 5143101"/>
              <a:gd name="connsiteX66" fmla="*/ 193068 w 1155144"/>
              <a:gd name="connsiteY66" fmla="*/ 3596140 h 5143101"/>
              <a:gd name="connsiteX67" fmla="*/ 235994 w 1155144"/>
              <a:gd name="connsiteY67" fmla="*/ 3707798 h 5143101"/>
              <a:gd name="connsiteX68" fmla="*/ 232540 w 1155144"/>
              <a:gd name="connsiteY68" fmla="*/ 3753213 h 5143101"/>
              <a:gd name="connsiteX69" fmla="*/ 271605 w 1155144"/>
              <a:gd name="connsiteY69" fmla="*/ 3790196 h 5143101"/>
              <a:gd name="connsiteX70" fmla="*/ 310670 w 1155144"/>
              <a:gd name="connsiteY70" fmla="*/ 3863348 h 5143101"/>
              <a:gd name="connsiteX71" fmla="*/ 298936 w 1155144"/>
              <a:gd name="connsiteY71" fmla="*/ 3854102 h 5143101"/>
              <a:gd name="connsiteX72" fmla="*/ 259870 w 1155144"/>
              <a:gd name="connsiteY72" fmla="*/ 3816561 h 5143101"/>
              <a:gd name="connsiteX73" fmla="*/ 241379 w 1155144"/>
              <a:gd name="connsiteY73" fmla="*/ 3724359 h 5143101"/>
              <a:gd name="connsiteX74" fmla="*/ 233505 w 1155144"/>
              <a:gd name="connsiteY74" fmla="*/ 3718568 h 5143101"/>
              <a:gd name="connsiteX75" fmla="*/ 322812 w 1155144"/>
              <a:gd name="connsiteY75" fmla="*/ 3928778 h 5143101"/>
              <a:gd name="connsiteX76" fmla="*/ 296446 w 1155144"/>
              <a:gd name="connsiteY76" fmla="*/ 3856998 h 5143101"/>
              <a:gd name="connsiteX77" fmla="*/ 338407 w 1155144"/>
              <a:gd name="connsiteY77" fmla="*/ 3918974 h 5143101"/>
              <a:gd name="connsiteX78" fmla="*/ 342269 w 1155144"/>
              <a:gd name="connsiteY78" fmla="*/ 3926289 h 5143101"/>
              <a:gd name="connsiteX79" fmla="*/ 318391 w 1155144"/>
              <a:gd name="connsiteY79" fmla="*/ 3910135 h 5143101"/>
              <a:gd name="connsiteX80" fmla="*/ 342826 w 1155144"/>
              <a:gd name="connsiteY80" fmla="*/ 3955549 h 5143101"/>
              <a:gd name="connsiteX81" fmla="*/ 356899 w 1155144"/>
              <a:gd name="connsiteY81" fmla="*/ 4016560 h 5143101"/>
              <a:gd name="connsiteX82" fmla="*/ 334953 w 1155144"/>
              <a:gd name="connsiteY82" fmla="*/ 4104343 h 5143101"/>
              <a:gd name="connsiteX83" fmla="*/ 313007 w 1155144"/>
              <a:gd name="connsiteY83" fmla="*/ 4111658 h 5143101"/>
              <a:gd name="connsiteX84" fmla="*/ 298377 w 1155144"/>
              <a:gd name="connsiteY84" fmla="*/ 4228701 h 5143101"/>
              <a:gd name="connsiteX85" fmla="*/ 291062 w 1155144"/>
              <a:gd name="connsiteY85" fmla="*/ 4257962 h 5143101"/>
              <a:gd name="connsiteX86" fmla="*/ 261801 w 1155144"/>
              <a:gd name="connsiteY86" fmla="*/ 4287223 h 5143101"/>
              <a:gd name="connsiteX87" fmla="*/ 254486 w 1155144"/>
              <a:gd name="connsiteY87" fmla="*/ 4309168 h 5143101"/>
              <a:gd name="connsiteX88" fmla="*/ 254486 w 1155144"/>
              <a:gd name="connsiteY88" fmla="*/ 4572516 h 5143101"/>
              <a:gd name="connsiteX89" fmla="*/ 276431 w 1155144"/>
              <a:gd name="connsiteY89" fmla="*/ 4587146 h 5143101"/>
              <a:gd name="connsiteX90" fmla="*/ 291062 w 1155144"/>
              <a:gd name="connsiteY90" fmla="*/ 4601776 h 5143101"/>
              <a:gd name="connsiteX91" fmla="*/ 336477 w 1155144"/>
              <a:gd name="connsiteY91" fmla="*/ 4649528 h 5143101"/>
              <a:gd name="connsiteX92" fmla="*/ 336680 w 1155144"/>
              <a:gd name="connsiteY92" fmla="*/ 4650900 h 5143101"/>
              <a:gd name="connsiteX93" fmla="*/ 365738 w 1155144"/>
              <a:gd name="connsiteY93" fmla="*/ 4697839 h 5143101"/>
              <a:gd name="connsiteX94" fmla="*/ 368633 w 1155144"/>
              <a:gd name="connsiteY94" fmla="*/ 4792937 h 5143101"/>
              <a:gd name="connsiteX95" fmla="*/ 364214 w 1155144"/>
              <a:gd name="connsiteY95" fmla="*/ 4835863 h 5143101"/>
              <a:gd name="connsiteX96" fmla="*/ 378844 w 1155144"/>
              <a:gd name="connsiteY96" fmla="*/ 4916330 h 5143101"/>
              <a:gd name="connsiteX97" fmla="*/ 393474 w 1155144"/>
              <a:gd name="connsiteY97" fmla="*/ 4938276 h 5143101"/>
              <a:gd name="connsiteX98" fmla="*/ 400790 w 1155144"/>
              <a:gd name="connsiteY98" fmla="*/ 4967536 h 5143101"/>
              <a:gd name="connsiteX99" fmla="*/ 430050 w 1155144"/>
              <a:gd name="connsiteY99" fmla="*/ 5040688 h 5143101"/>
              <a:gd name="connsiteX100" fmla="*/ 459311 w 1155144"/>
              <a:gd name="connsiteY100" fmla="*/ 5084580 h 5143101"/>
              <a:gd name="connsiteX101" fmla="*/ 466626 w 1155144"/>
              <a:gd name="connsiteY101" fmla="*/ 5121156 h 5143101"/>
              <a:gd name="connsiteX102" fmla="*/ 488572 w 1155144"/>
              <a:gd name="connsiteY102" fmla="*/ 5128471 h 5143101"/>
              <a:gd name="connsiteX103" fmla="*/ 510518 w 1155144"/>
              <a:gd name="connsiteY103" fmla="*/ 5143101 h 5143101"/>
              <a:gd name="connsiteX0" fmla="*/ 812879 w 1155144"/>
              <a:gd name="connsiteY0" fmla="*/ 8368 h 5120855"/>
              <a:gd name="connsiteX1" fmla="*/ 807965 w 1155144"/>
              <a:gd name="connsiteY1" fmla="*/ 46329 h 5120855"/>
              <a:gd name="connsiteX2" fmla="*/ 861829 w 1155144"/>
              <a:gd name="connsiteY2" fmla="*/ 286340 h 5120855"/>
              <a:gd name="connsiteX3" fmla="*/ 861829 w 1155144"/>
              <a:gd name="connsiteY3" fmla="*/ 354915 h 5120855"/>
              <a:gd name="connsiteX4" fmla="*/ 915693 w 1155144"/>
              <a:gd name="connsiteY4" fmla="*/ 423489 h 5120855"/>
              <a:gd name="connsiteX5" fmla="*/ 947721 w 1155144"/>
              <a:gd name="connsiteY5" fmla="*/ 564474 h 5120855"/>
              <a:gd name="connsiteX6" fmla="*/ 947721 w 1155144"/>
              <a:gd name="connsiteY6" fmla="*/ 564474 h 5120855"/>
              <a:gd name="connsiteX7" fmla="*/ 947721 w 1155144"/>
              <a:gd name="connsiteY7" fmla="*/ 564474 h 5120855"/>
              <a:gd name="connsiteX8" fmla="*/ 1019472 w 1155144"/>
              <a:gd name="connsiteY8" fmla="*/ 630509 h 5120855"/>
              <a:gd name="connsiteX9" fmla="*/ 1019472 w 1155144"/>
              <a:gd name="connsiteY9" fmla="*/ 696543 h 5120855"/>
              <a:gd name="connsiteX10" fmla="*/ 1019472 w 1155144"/>
              <a:gd name="connsiteY10" fmla="*/ 630509 h 5120855"/>
              <a:gd name="connsiteX11" fmla="*/ 1092838 w 1155144"/>
              <a:gd name="connsiteY11" fmla="*/ 816063 h 5120855"/>
              <a:gd name="connsiteX12" fmla="*/ 1110119 w 1155144"/>
              <a:gd name="connsiteY12" fmla="*/ 859792 h 5120855"/>
              <a:gd name="connsiteX13" fmla="*/ 1129414 w 1155144"/>
              <a:gd name="connsiteY13" fmla="*/ 915580 h 5120855"/>
              <a:gd name="connsiteX14" fmla="*/ 1151360 w 1155144"/>
              <a:gd name="connsiteY14" fmla="*/ 958506 h 5120855"/>
              <a:gd name="connsiteX15" fmla="*/ 1139625 w 1155144"/>
              <a:gd name="connsiteY15" fmla="*/ 964937 h 5120855"/>
              <a:gd name="connsiteX16" fmla="*/ 1154255 w 1155144"/>
              <a:gd name="connsiteY16" fmla="*/ 1019762 h 5120855"/>
              <a:gd name="connsiteX17" fmla="*/ 1146940 w 1155144"/>
              <a:gd name="connsiteY17" fmla="*/ 1126756 h 5120855"/>
              <a:gd name="connsiteX18" fmla="*/ 1139625 w 1155144"/>
              <a:gd name="connsiteY18" fmla="*/ 1156017 h 5120855"/>
              <a:gd name="connsiteX19" fmla="*/ 1117679 w 1155144"/>
              <a:gd name="connsiteY19" fmla="*/ 1170647 h 5120855"/>
              <a:gd name="connsiteX20" fmla="*/ 1103049 w 1155144"/>
              <a:gd name="connsiteY20" fmla="*/ 1185278 h 5120855"/>
              <a:gd name="connsiteX21" fmla="*/ 1059158 w 1155144"/>
              <a:gd name="connsiteY21" fmla="*/ 1214538 h 5120855"/>
              <a:gd name="connsiteX22" fmla="*/ 1015266 w 1155144"/>
              <a:gd name="connsiteY22" fmla="*/ 1243799 h 5120855"/>
              <a:gd name="connsiteX23" fmla="*/ 1000636 w 1155144"/>
              <a:gd name="connsiteY23" fmla="*/ 1258430 h 5120855"/>
              <a:gd name="connsiteX24" fmla="*/ 978690 w 1155144"/>
              <a:gd name="connsiteY24" fmla="*/ 1273060 h 5120855"/>
              <a:gd name="connsiteX25" fmla="*/ 949430 w 1155144"/>
              <a:gd name="connsiteY25" fmla="*/ 1309636 h 5120855"/>
              <a:gd name="connsiteX26" fmla="*/ 942114 w 1155144"/>
              <a:gd name="connsiteY26" fmla="*/ 1551038 h 5120855"/>
              <a:gd name="connsiteX27" fmla="*/ 927484 w 1155144"/>
              <a:gd name="connsiteY27" fmla="*/ 1572983 h 5120855"/>
              <a:gd name="connsiteX28" fmla="*/ 912854 w 1155144"/>
              <a:gd name="connsiteY28" fmla="*/ 1624190 h 5120855"/>
              <a:gd name="connsiteX29" fmla="*/ 898223 w 1155144"/>
              <a:gd name="connsiteY29" fmla="*/ 1719287 h 5120855"/>
              <a:gd name="connsiteX30" fmla="*/ 883593 w 1155144"/>
              <a:gd name="connsiteY30" fmla="*/ 1785124 h 5120855"/>
              <a:gd name="connsiteX31" fmla="*/ 876278 w 1155144"/>
              <a:gd name="connsiteY31" fmla="*/ 2070417 h 5120855"/>
              <a:gd name="connsiteX32" fmla="*/ 861647 w 1155144"/>
              <a:gd name="connsiteY32" fmla="*/ 2085047 h 5120855"/>
              <a:gd name="connsiteX33" fmla="*/ 788495 w 1155144"/>
              <a:gd name="connsiteY33" fmla="*/ 2092362 h 5120855"/>
              <a:gd name="connsiteX34" fmla="*/ 766550 w 1155144"/>
              <a:gd name="connsiteY34" fmla="*/ 2099678 h 5120855"/>
              <a:gd name="connsiteX35" fmla="*/ 729974 w 1155144"/>
              <a:gd name="connsiteY35" fmla="*/ 2136254 h 5120855"/>
              <a:gd name="connsiteX36" fmla="*/ 686082 w 1155144"/>
              <a:gd name="connsiteY36" fmla="*/ 2150884 h 5120855"/>
              <a:gd name="connsiteX37" fmla="*/ 593880 w 1155144"/>
              <a:gd name="connsiteY37" fmla="*/ 2216314 h 5120855"/>
              <a:gd name="connsiteX38" fmla="*/ 576354 w 1155144"/>
              <a:gd name="connsiteY38" fmla="*/ 2231351 h 5120855"/>
              <a:gd name="connsiteX39" fmla="*/ 459311 w 1155144"/>
              <a:gd name="connsiteY39" fmla="*/ 2245982 h 5120855"/>
              <a:gd name="connsiteX40" fmla="*/ 422735 w 1155144"/>
              <a:gd name="connsiteY40" fmla="*/ 2289873 h 5120855"/>
              <a:gd name="connsiteX41" fmla="*/ 371529 w 1155144"/>
              <a:gd name="connsiteY41" fmla="*/ 2341079 h 5120855"/>
              <a:gd name="connsiteX42" fmla="*/ 356898 w 1155144"/>
              <a:gd name="connsiteY42" fmla="*/ 2355710 h 5120855"/>
              <a:gd name="connsiteX43" fmla="*/ 313007 w 1155144"/>
              <a:gd name="connsiteY43" fmla="*/ 2406916 h 5120855"/>
              <a:gd name="connsiteX44" fmla="*/ 314333 w 1155144"/>
              <a:gd name="connsiteY44" fmla="*/ 2421546 h 5120855"/>
              <a:gd name="connsiteX45" fmla="*/ 284631 w 1155144"/>
              <a:gd name="connsiteY45" fmla="*/ 2448516 h 5120855"/>
              <a:gd name="connsiteX46" fmla="*/ 247170 w 1155144"/>
              <a:gd name="connsiteY46" fmla="*/ 2509329 h 5120855"/>
              <a:gd name="connsiteX47" fmla="*/ 239855 w 1155144"/>
              <a:gd name="connsiteY47" fmla="*/ 2531274 h 5120855"/>
              <a:gd name="connsiteX48" fmla="*/ 217910 w 1155144"/>
              <a:gd name="connsiteY48" fmla="*/ 2545905 h 5120855"/>
              <a:gd name="connsiteX49" fmla="*/ 188649 w 1155144"/>
              <a:gd name="connsiteY49" fmla="*/ 2575166 h 5120855"/>
              <a:gd name="connsiteX50" fmla="*/ 174018 w 1155144"/>
              <a:gd name="connsiteY50" fmla="*/ 2589796 h 5120855"/>
              <a:gd name="connsiteX51" fmla="*/ 144758 w 1155144"/>
              <a:gd name="connsiteY51" fmla="*/ 2633687 h 5120855"/>
              <a:gd name="connsiteX52" fmla="*/ 137442 w 1155144"/>
              <a:gd name="connsiteY52" fmla="*/ 2692209 h 5120855"/>
              <a:gd name="connsiteX53" fmla="*/ 130127 w 1155144"/>
              <a:gd name="connsiteY53" fmla="*/ 2853143 h 5120855"/>
              <a:gd name="connsiteX54" fmla="*/ 115497 w 1155144"/>
              <a:gd name="connsiteY54" fmla="*/ 2897034 h 5120855"/>
              <a:gd name="connsiteX55" fmla="*/ 100866 w 1155144"/>
              <a:gd name="connsiteY55" fmla="*/ 2911665 h 5120855"/>
              <a:gd name="connsiteX56" fmla="*/ 49660 w 1155144"/>
              <a:gd name="connsiteY56" fmla="*/ 2940926 h 5120855"/>
              <a:gd name="connsiteX57" fmla="*/ 42787 w 1155144"/>
              <a:gd name="connsiteY57" fmla="*/ 2960580 h 5120855"/>
              <a:gd name="connsiteX58" fmla="*/ 20398 w 1155144"/>
              <a:gd name="connsiteY58" fmla="*/ 2972477 h 5120855"/>
              <a:gd name="connsiteX59" fmla="*/ 50544 w 1155144"/>
              <a:gd name="connsiteY59" fmla="*/ 3269225 h 5120855"/>
              <a:gd name="connsiteX60" fmla="*/ 65175 w 1155144"/>
              <a:gd name="connsiteY60" fmla="*/ 3288438 h 5120855"/>
              <a:gd name="connsiteX61" fmla="*/ 89410 w 1155144"/>
              <a:gd name="connsiteY61" fmla="*/ 3321316 h 5120855"/>
              <a:gd name="connsiteX62" fmla="*/ 99018 w 1155144"/>
              <a:gd name="connsiteY62" fmla="*/ 3358335 h 5120855"/>
              <a:gd name="connsiteX63" fmla="*/ 115939 w 1155144"/>
              <a:gd name="connsiteY63" fmla="*/ 3408657 h 5120855"/>
              <a:gd name="connsiteX64" fmla="*/ 134547 w 1155144"/>
              <a:gd name="connsiteY64" fmla="*/ 3445116 h 5120855"/>
              <a:gd name="connsiteX65" fmla="*/ 157458 w 1155144"/>
              <a:gd name="connsiteY65" fmla="*/ 3509022 h 5120855"/>
              <a:gd name="connsiteX66" fmla="*/ 193068 w 1155144"/>
              <a:gd name="connsiteY66" fmla="*/ 3573894 h 5120855"/>
              <a:gd name="connsiteX67" fmla="*/ 235994 w 1155144"/>
              <a:gd name="connsiteY67" fmla="*/ 3685552 h 5120855"/>
              <a:gd name="connsiteX68" fmla="*/ 232540 w 1155144"/>
              <a:gd name="connsiteY68" fmla="*/ 3730967 h 5120855"/>
              <a:gd name="connsiteX69" fmla="*/ 271605 w 1155144"/>
              <a:gd name="connsiteY69" fmla="*/ 3767950 h 5120855"/>
              <a:gd name="connsiteX70" fmla="*/ 310670 w 1155144"/>
              <a:gd name="connsiteY70" fmla="*/ 3841102 h 5120855"/>
              <a:gd name="connsiteX71" fmla="*/ 298936 w 1155144"/>
              <a:gd name="connsiteY71" fmla="*/ 3831856 h 5120855"/>
              <a:gd name="connsiteX72" fmla="*/ 259870 w 1155144"/>
              <a:gd name="connsiteY72" fmla="*/ 3794315 h 5120855"/>
              <a:gd name="connsiteX73" fmla="*/ 241379 w 1155144"/>
              <a:gd name="connsiteY73" fmla="*/ 3702113 h 5120855"/>
              <a:gd name="connsiteX74" fmla="*/ 233505 w 1155144"/>
              <a:gd name="connsiteY74" fmla="*/ 3696322 h 5120855"/>
              <a:gd name="connsiteX75" fmla="*/ 322812 w 1155144"/>
              <a:gd name="connsiteY75" fmla="*/ 3906532 h 5120855"/>
              <a:gd name="connsiteX76" fmla="*/ 296446 w 1155144"/>
              <a:gd name="connsiteY76" fmla="*/ 3834752 h 5120855"/>
              <a:gd name="connsiteX77" fmla="*/ 338407 w 1155144"/>
              <a:gd name="connsiteY77" fmla="*/ 3896728 h 5120855"/>
              <a:gd name="connsiteX78" fmla="*/ 342269 w 1155144"/>
              <a:gd name="connsiteY78" fmla="*/ 3904043 h 5120855"/>
              <a:gd name="connsiteX79" fmla="*/ 318391 w 1155144"/>
              <a:gd name="connsiteY79" fmla="*/ 3887889 h 5120855"/>
              <a:gd name="connsiteX80" fmla="*/ 342826 w 1155144"/>
              <a:gd name="connsiteY80" fmla="*/ 3933303 h 5120855"/>
              <a:gd name="connsiteX81" fmla="*/ 356899 w 1155144"/>
              <a:gd name="connsiteY81" fmla="*/ 3994314 h 5120855"/>
              <a:gd name="connsiteX82" fmla="*/ 334953 w 1155144"/>
              <a:gd name="connsiteY82" fmla="*/ 4082097 h 5120855"/>
              <a:gd name="connsiteX83" fmla="*/ 313007 w 1155144"/>
              <a:gd name="connsiteY83" fmla="*/ 4089412 h 5120855"/>
              <a:gd name="connsiteX84" fmla="*/ 298377 w 1155144"/>
              <a:gd name="connsiteY84" fmla="*/ 4206455 h 5120855"/>
              <a:gd name="connsiteX85" fmla="*/ 291062 w 1155144"/>
              <a:gd name="connsiteY85" fmla="*/ 4235716 h 5120855"/>
              <a:gd name="connsiteX86" fmla="*/ 261801 w 1155144"/>
              <a:gd name="connsiteY86" fmla="*/ 4264977 h 5120855"/>
              <a:gd name="connsiteX87" fmla="*/ 254486 w 1155144"/>
              <a:gd name="connsiteY87" fmla="*/ 4286922 h 5120855"/>
              <a:gd name="connsiteX88" fmla="*/ 254486 w 1155144"/>
              <a:gd name="connsiteY88" fmla="*/ 4550270 h 5120855"/>
              <a:gd name="connsiteX89" fmla="*/ 276431 w 1155144"/>
              <a:gd name="connsiteY89" fmla="*/ 4564900 h 5120855"/>
              <a:gd name="connsiteX90" fmla="*/ 291062 w 1155144"/>
              <a:gd name="connsiteY90" fmla="*/ 4579530 h 5120855"/>
              <a:gd name="connsiteX91" fmla="*/ 336477 w 1155144"/>
              <a:gd name="connsiteY91" fmla="*/ 4627282 h 5120855"/>
              <a:gd name="connsiteX92" fmla="*/ 336680 w 1155144"/>
              <a:gd name="connsiteY92" fmla="*/ 4628654 h 5120855"/>
              <a:gd name="connsiteX93" fmla="*/ 365738 w 1155144"/>
              <a:gd name="connsiteY93" fmla="*/ 4675593 h 5120855"/>
              <a:gd name="connsiteX94" fmla="*/ 368633 w 1155144"/>
              <a:gd name="connsiteY94" fmla="*/ 4770691 h 5120855"/>
              <a:gd name="connsiteX95" fmla="*/ 364214 w 1155144"/>
              <a:gd name="connsiteY95" fmla="*/ 4813617 h 5120855"/>
              <a:gd name="connsiteX96" fmla="*/ 378844 w 1155144"/>
              <a:gd name="connsiteY96" fmla="*/ 4894084 h 5120855"/>
              <a:gd name="connsiteX97" fmla="*/ 393474 w 1155144"/>
              <a:gd name="connsiteY97" fmla="*/ 4916030 h 5120855"/>
              <a:gd name="connsiteX98" fmla="*/ 400790 w 1155144"/>
              <a:gd name="connsiteY98" fmla="*/ 4945290 h 5120855"/>
              <a:gd name="connsiteX99" fmla="*/ 430050 w 1155144"/>
              <a:gd name="connsiteY99" fmla="*/ 5018442 h 5120855"/>
              <a:gd name="connsiteX100" fmla="*/ 459311 w 1155144"/>
              <a:gd name="connsiteY100" fmla="*/ 5062334 h 5120855"/>
              <a:gd name="connsiteX101" fmla="*/ 466626 w 1155144"/>
              <a:gd name="connsiteY101" fmla="*/ 5098910 h 5120855"/>
              <a:gd name="connsiteX102" fmla="*/ 488572 w 1155144"/>
              <a:gd name="connsiteY102" fmla="*/ 5106225 h 5120855"/>
              <a:gd name="connsiteX103" fmla="*/ 510518 w 1155144"/>
              <a:gd name="connsiteY103" fmla="*/ 5120855 h 5120855"/>
              <a:gd name="connsiteX0" fmla="*/ 812879 w 1155144"/>
              <a:gd name="connsiteY0" fmla="*/ 8368 h 5120855"/>
              <a:gd name="connsiteX1" fmla="*/ 807965 w 1155144"/>
              <a:gd name="connsiteY1" fmla="*/ 46329 h 5120855"/>
              <a:gd name="connsiteX2" fmla="*/ 861829 w 1155144"/>
              <a:gd name="connsiteY2" fmla="*/ 286340 h 5120855"/>
              <a:gd name="connsiteX3" fmla="*/ 919837 w 1155144"/>
              <a:gd name="connsiteY3" fmla="*/ 314505 h 5120855"/>
              <a:gd name="connsiteX4" fmla="*/ 915693 w 1155144"/>
              <a:gd name="connsiteY4" fmla="*/ 423489 h 5120855"/>
              <a:gd name="connsiteX5" fmla="*/ 947721 w 1155144"/>
              <a:gd name="connsiteY5" fmla="*/ 564474 h 5120855"/>
              <a:gd name="connsiteX6" fmla="*/ 947721 w 1155144"/>
              <a:gd name="connsiteY6" fmla="*/ 564474 h 5120855"/>
              <a:gd name="connsiteX7" fmla="*/ 947721 w 1155144"/>
              <a:gd name="connsiteY7" fmla="*/ 564474 h 5120855"/>
              <a:gd name="connsiteX8" fmla="*/ 1019472 w 1155144"/>
              <a:gd name="connsiteY8" fmla="*/ 630509 h 5120855"/>
              <a:gd name="connsiteX9" fmla="*/ 1019472 w 1155144"/>
              <a:gd name="connsiteY9" fmla="*/ 696543 h 5120855"/>
              <a:gd name="connsiteX10" fmla="*/ 1019472 w 1155144"/>
              <a:gd name="connsiteY10" fmla="*/ 630509 h 5120855"/>
              <a:gd name="connsiteX11" fmla="*/ 1092838 w 1155144"/>
              <a:gd name="connsiteY11" fmla="*/ 816063 h 5120855"/>
              <a:gd name="connsiteX12" fmla="*/ 1110119 w 1155144"/>
              <a:gd name="connsiteY12" fmla="*/ 859792 h 5120855"/>
              <a:gd name="connsiteX13" fmla="*/ 1129414 w 1155144"/>
              <a:gd name="connsiteY13" fmla="*/ 915580 h 5120855"/>
              <a:gd name="connsiteX14" fmla="*/ 1151360 w 1155144"/>
              <a:gd name="connsiteY14" fmla="*/ 958506 h 5120855"/>
              <a:gd name="connsiteX15" fmla="*/ 1139625 w 1155144"/>
              <a:gd name="connsiteY15" fmla="*/ 964937 h 5120855"/>
              <a:gd name="connsiteX16" fmla="*/ 1154255 w 1155144"/>
              <a:gd name="connsiteY16" fmla="*/ 1019762 h 5120855"/>
              <a:gd name="connsiteX17" fmla="*/ 1146940 w 1155144"/>
              <a:gd name="connsiteY17" fmla="*/ 1126756 h 5120855"/>
              <a:gd name="connsiteX18" fmla="*/ 1139625 w 1155144"/>
              <a:gd name="connsiteY18" fmla="*/ 1156017 h 5120855"/>
              <a:gd name="connsiteX19" fmla="*/ 1117679 w 1155144"/>
              <a:gd name="connsiteY19" fmla="*/ 1170647 h 5120855"/>
              <a:gd name="connsiteX20" fmla="*/ 1103049 w 1155144"/>
              <a:gd name="connsiteY20" fmla="*/ 1185278 h 5120855"/>
              <a:gd name="connsiteX21" fmla="*/ 1059158 w 1155144"/>
              <a:gd name="connsiteY21" fmla="*/ 1214538 h 5120855"/>
              <a:gd name="connsiteX22" fmla="*/ 1015266 w 1155144"/>
              <a:gd name="connsiteY22" fmla="*/ 1243799 h 5120855"/>
              <a:gd name="connsiteX23" fmla="*/ 1000636 w 1155144"/>
              <a:gd name="connsiteY23" fmla="*/ 1258430 h 5120855"/>
              <a:gd name="connsiteX24" fmla="*/ 978690 w 1155144"/>
              <a:gd name="connsiteY24" fmla="*/ 1273060 h 5120855"/>
              <a:gd name="connsiteX25" fmla="*/ 949430 w 1155144"/>
              <a:gd name="connsiteY25" fmla="*/ 1309636 h 5120855"/>
              <a:gd name="connsiteX26" fmla="*/ 942114 w 1155144"/>
              <a:gd name="connsiteY26" fmla="*/ 1551038 h 5120855"/>
              <a:gd name="connsiteX27" fmla="*/ 927484 w 1155144"/>
              <a:gd name="connsiteY27" fmla="*/ 1572983 h 5120855"/>
              <a:gd name="connsiteX28" fmla="*/ 912854 w 1155144"/>
              <a:gd name="connsiteY28" fmla="*/ 1624190 h 5120855"/>
              <a:gd name="connsiteX29" fmla="*/ 898223 w 1155144"/>
              <a:gd name="connsiteY29" fmla="*/ 1719287 h 5120855"/>
              <a:gd name="connsiteX30" fmla="*/ 883593 w 1155144"/>
              <a:gd name="connsiteY30" fmla="*/ 1785124 h 5120855"/>
              <a:gd name="connsiteX31" fmla="*/ 876278 w 1155144"/>
              <a:gd name="connsiteY31" fmla="*/ 2070417 h 5120855"/>
              <a:gd name="connsiteX32" fmla="*/ 861647 w 1155144"/>
              <a:gd name="connsiteY32" fmla="*/ 2085047 h 5120855"/>
              <a:gd name="connsiteX33" fmla="*/ 788495 w 1155144"/>
              <a:gd name="connsiteY33" fmla="*/ 2092362 h 5120855"/>
              <a:gd name="connsiteX34" fmla="*/ 766550 w 1155144"/>
              <a:gd name="connsiteY34" fmla="*/ 2099678 h 5120855"/>
              <a:gd name="connsiteX35" fmla="*/ 729974 w 1155144"/>
              <a:gd name="connsiteY35" fmla="*/ 2136254 h 5120855"/>
              <a:gd name="connsiteX36" fmla="*/ 686082 w 1155144"/>
              <a:gd name="connsiteY36" fmla="*/ 2150884 h 5120855"/>
              <a:gd name="connsiteX37" fmla="*/ 593880 w 1155144"/>
              <a:gd name="connsiteY37" fmla="*/ 2216314 h 5120855"/>
              <a:gd name="connsiteX38" fmla="*/ 576354 w 1155144"/>
              <a:gd name="connsiteY38" fmla="*/ 2231351 h 5120855"/>
              <a:gd name="connsiteX39" fmla="*/ 459311 w 1155144"/>
              <a:gd name="connsiteY39" fmla="*/ 2245982 h 5120855"/>
              <a:gd name="connsiteX40" fmla="*/ 422735 w 1155144"/>
              <a:gd name="connsiteY40" fmla="*/ 2289873 h 5120855"/>
              <a:gd name="connsiteX41" fmla="*/ 371529 w 1155144"/>
              <a:gd name="connsiteY41" fmla="*/ 2341079 h 5120855"/>
              <a:gd name="connsiteX42" fmla="*/ 356898 w 1155144"/>
              <a:gd name="connsiteY42" fmla="*/ 2355710 h 5120855"/>
              <a:gd name="connsiteX43" fmla="*/ 313007 w 1155144"/>
              <a:gd name="connsiteY43" fmla="*/ 2406916 h 5120855"/>
              <a:gd name="connsiteX44" fmla="*/ 314333 w 1155144"/>
              <a:gd name="connsiteY44" fmla="*/ 2421546 h 5120855"/>
              <a:gd name="connsiteX45" fmla="*/ 284631 w 1155144"/>
              <a:gd name="connsiteY45" fmla="*/ 2448516 h 5120855"/>
              <a:gd name="connsiteX46" fmla="*/ 247170 w 1155144"/>
              <a:gd name="connsiteY46" fmla="*/ 2509329 h 5120855"/>
              <a:gd name="connsiteX47" fmla="*/ 239855 w 1155144"/>
              <a:gd name="connsiteY47" fmla="*/ 2531274 h 5120855"/>
              <a:gd name="connsiteX48" fmla="*/ 217910 w 1155144"/>
              <a:gd name="connsiteY48" fmla="*/ 2545905 h 5120855"/>
              <a:gd name="connsiteX49" fmla="*/ 188649 w 1155144"/>
              <a:gd name="connsiteY49" fmla="*/ 2575166 h 5120855"/>
              <a:gd name="connsiteX50" fmla="*/ 174018 w 1155144"/>
              <a:gd name="connsiteY50" fmla="*/ 2589796 h 5120855"/>
              <a:gd name="connsiteX51" fmla="*/ 144758 w 1155144"/>
              <a:gd name="connsiteY51" fmla="*/ 2633687 h 5120855"/>
              <a:gd name="connsiteX52" fmla="*/ 137442 w 1155144"/>
              <a:gd name="connsiteY52" fmla="*/ 2692209 h 5120855"/>
              <a:gd name="connsiteX53" fmla="*/ 130127 w 1155144"/>
              <a:gd name="connsiteY53" fmla="*/ 2853143 h 5120855"/>
              <a:gd name="connsiteX54" fmla="*/ 115497 w 1155144"/>
              <a:gd name="connsiteY54" fmla="*/ 2897034 h 5120855"/>
              <a:gd name="connsiteX55" fmla="*/ 100866 w 1155144"/>
              <a:gd name="connsiteY55" fmla="*/ 2911665 h 5120855"/>
              <a:gd name="connsiteX56" fmla="*/ 49660 w 1155144"/>
              <a:gd name="connsiteY56" fmla="*/ 2940926 h 5120855"/>
              <a:gd name="connsiteX57" fmla="*/ 42787 w 1155144"/>
              <a:gd name="connsiteY57" fmla="*/ 2960580 h 5120855"/>
              <a:gd name="connsiteX58" fmla="*/ 20398 w 1155144"/>
              <a:gd name="connsiteY58" fmla="*/ 2972477 h 5120855"/>
              <a:gd name="connsiteX59" fmla="*/ 50544 w 1155144"/>
              <a:gd name="connsiteY59" fmla="*/ 3269225 h 5120855"/>
              <a:gd name="connsiteX60" fmla="*/ 65175 w 1155144"/>
              <a:gd name="connsiteY60" fmla="*/ 3288438 h 5120855"/>
              <a:gd name="connsiteX61" fmla="*/ 89410 w 1155144"/>
              <a:gd name="connsiteY61" fmla="*/ 3321316 h 5120855"/>
              <a:gd name="connsiteX62" fmla="*/ 99018 w 1155144"/>
              <a:gd name="connsiteY62" fmla="*/ 3358335 h 5120855"/>
              <a:gd name="connsiteX63" fmla="*/ 115939 w 1155144"/>
              <a:gd name="connsiteY63" fmla="*/ 3408657 h 5120855"/>
              <a:gd name="connsiteX64" fmla="*/ 134547 w 1155144"/>
              <a:gd name="connsiteY64" fmla="*/ 3445116 h 5120855"/>
              <a:gd name="connsiteX65" fmla="*/ 157458 w 1155144"/>
              <a:gd name="connsiteY65" fmla="*/ 3509022 h 5120855"/>
              <a:gd name="connsiteX66" fmla="*/ 193068 w 1155144"/>
              <a:gd name="connsiteY66" fmla="*/ 3573894 h 5120855"/>
              <a:gd name="connsiteX67" fmla="*/ 235994 w 1155144"/>
              <a:gd name="connsiteY67" fmla="*/ 3685552 h 5120855"/>
              <a:gd name="connsiteX68" fmla="*/ 232540 w 1155144"/>
              <a:gd name="connsiteY68" fmla="*/ 3730967 h 5120855"/>
              <a:gd name="connsiteX69" fmla="*/ 271605 w 1155144"/>
              <a:gd name="connsiteY69" fmla="*/ 3767950 h 5120855"/>
              <a:gd name="connsiteX70" fmla="*/ 310670 w 1155144"/>
              <a:gd name="connsiteY70" fmla="*/ 3841102 h 5120855"/>
              <a:gd name="connsiteX71" fmla="*/ 298936 w 1155144"/>
              <a:gd name="connsiteY71" fmla="*/ 3831856 h 5120855"/>
              <a:gd name="connsiteX72" fmla="*/ 259870 w 1155144"/>
              <a:gd name="connsiteY72" fmla="*/ 3794315 h 5120855"/>
              <a:gd name="connsiteX73" fmla="*/ 241379 w 1155144"/>
              <a:gd name="connsiteY73" fmla="*/ 3702113 h 5120855"/>
              <a:gd name="connsiteX74" fmla="*/ 233505 w 1155144"/>
              <a:gd name="connsiteY74" fmla="*/ 3696322 h 5120855"/>
              <a:gd name="connsiteX75" fmla="*/ 322812 w 1155144"/>
              <a:gd name="connsiteY75" fmla="*/ 3906532 h 5120855"/>
              <a:gd name="connsiteX76" fmla="*/ 296446 w 1155144"/>
              <a:gd name="connsiteY76" fmla="*/ 3834752 h 5120855"/>
              <a:gd name="connsiteX77" fmla="*/ 338407 w 1155144"/>
              <a:gd name="connsiteY77" fmla="*/ 3896728 h 5120855"/>
              <a:gd name="connsiteX78" fmla="*/ 342269 w 1155144"/>
              <a:gd name="connsiteY78" fmla="*/ 3904043 h 5120855"/>
              <a:gd name="connsiteX79" fmla="*/ 318391 w 1155144"/>
              <a:gd name="connsiteY79" fmla="*/ 3887889 h 5120855"/>
              <a:gd name="connsiteX80" fmla="*/ 342826 w 1155144"/>
              <a:gd name="connsiteY80" fmla="*/ 3933303 h 5120855"/>
              <a:gd name="connsiteX81" fmla="*/ 356899 w 1155144"/>
              <a:gd name="connsiteY81" fmla="*/ 3994314 h 5120855"/>
              <a:gd name="connsiteX82" fmla="*/ 334953 w 1155144"/>
              <a:gd name="connsiteY82" fmla="*/ 4082097 h 5120855"/>
              <a:gd name="connsiteX83" fmla="*/ 313007 w 1155144"/>
              <a:gd name="connsiteY83" fmla="*/ 4089412 h 5120855"/>
              <a:gd name="connsiteX84" fmla="*/ 298377 w 1155144"/>
              <a:gd name="connsiteY84" fmla="*/ 4206455 h 5120855"/>
              <a:gd name="connsiteX85" fmla="*/ 291062 w 1155144"/>
              <a:gd name="connsiteY85" fmla="*/ 4235716 h 5120855"/>
              <a:gd name="connsiteX86" fmla="*/ 261801 w 1155144"/>
              <a:gd name="connsiteY86" fmla="*/ 4264977 h 5120855"/>
              <a:gd name="connsiteX87" fmla="*/ 254486 w 1155144"/>
              <a:gd name="connsiteY87" fmla="*/ 4286922 h 5120855"/>
              <a:gd name="connsiteX88" fmla="*/ 254486 w 1155144"/>
              <a:gd name="connsiteY88" fmla="*/ 4550270 h 5120855"/>
              <a:gd name="connsiteX89" fmla="*/ 276431 w 1155144"/>
              <a:gd name="connsiteY89" fmla="*/ 4564900 h 5120855"/>
              <a:gd name="connsiteX90" fmla="*/ 291062 w 1155144"/>
              <a:gd name="connsiteY90" fmla="*/ 4579530 h 5120855"/>
              <a:gd name="connsiteX91" fmla="*/ 336477 w 1155144"/>
              <a:gd name="connsiteY91" fmla="*/ 4627282 h 5120855"/>
              <a:gd name="connsiteX92" fmla="*/ 336680 w 1155144"/>
              <a:gd name="connsiteY92" fmla="*/ 4628654 h 5120855"/>
              <a:gd name="connsiteX93" fmla="*/ 365738 w 1155144"/>
              <a:gd name="connsiteY93" fmla="*/ 4675593 h 5120855"/>
              <a:gd name="connsiteX94" fmla="*/ 368633 w 1155144"/>
              <a:gd name="connsiteY94" fmla="*/ 4770691 h 5120855"/>
              <a:gd name="connsiteX95" fmla="*/ 364214 w 1155144"/>
              <a:gd name="connsiteY95" fmla="*/ 4813617 h 5120855"/>
              <a:gd name="connsiteX96" fmla="*/ 378844 w 1155144"/>
              <a:gd name="connsiteY96" fmla="*/ 4894084 h 5120855"/>
              <a:gd name="connsiteX97" fmla="*/ 393474 w 1155144"/>
              <a:gd name="connsiteY97" fmla="*/ 4916030 h 5120855"/>
              <a:gd name="connsiteX98" fmla="*/ 400790 w 1155144"/>
              <a:gd name="connsiteY98" fmla="*/ 4945290 h 5120855"/>
              <a:gd name="connsiteX99" fmla="*/ 430050 w 1155144"/>
              <a:gd name="connsiteY99" fmla="*/ 5018442 h 5120855"/>
              <a:gd name="connsiteX100" fmla="*/ 459311 w 1155144"/>
              <a:gd name="connsiteY100" fmla="*/ 5062334 h 5120855"/>
              <a:gd name="connsiteX101" fmla="*/ 466626 w 1155144"/>
              <a:gd name="connsiteY101" fmla="*/ 5098910 h 5120855"/>
              <a:gd name="connsiteX102" fmla="*/ 488572 w 1155144"/>
              <a:gd name="connsiteY102" fmla="*/ 5106225 h 5120855"/>
              <a:gd name="connsiteX103" fmla="*/ 510518 w 1155144"/>
              <a:gd name="connsiteY103" fmla="*/ 5120855 h 5120855"/>
              <a:gd name="connsiteX0" fmla="*/ 812879 w 1155144"/>
              <a:gd name="connsiteY0" fmla="*/ 8368 h 5120855"/>
              <a:gd name="connsiteX1" fmla="*/ 807965 w 1155144"/>
              <a:gd name="connsiteY1" fmla="*/ 46329 h 5120855"/>
              <a:gd name="connsiteX2" fmla="*/ 861829 w 1155144"/>
              <a:gd name="connsiteY2" fmla="*/ 286340 h 5120855"/>
              <a:gd name="connsiteX3" fmla="*/ 877054 w 1155144"/>
              <a:gd name="connsiteY3" fmla="*/ 345118 h 5120855"/>
              <a:gd name="connsiteX4" fmla="*/ 915693 w 1155144"/>
              <a:gd name="connsiteY4" fmla="*/ 423489 h 5120855"/>
              <a:gd name="connsiteX5" fmla="*/ 947721 w 1155144"/>
              <a:gd name="connsiteY5" fmla="*/ 564474 h 5120855"/>
              <a:gd name="connsiteX6" fmla="*/ 947721 w 1155144"/>
              <a:gd name="connsiteY6" fmla="*/ 564474 h 5120855"/>
              <a:gd name="connsiteX7" fmla="*/ 947721 w 1155144"/>
              <a:gd name="connsiteY7" fmla="*/ 564474 h 5120855"/>
              <a:gd name="connsiteX8" fmla="*/ 1019472 w 1155144"/>
              <a:gd name="connsiteY8" fmla="*/ 630509 h 5120855"/>
              <a:gd name="connsiteX9" fmla="*/ 1019472 w 1155144"/>
              <a:gd name="connsiteY9" fmla="*/ 696543 h 5120855"/>
              <a:gd name="connsiteX10" fmla="*/ 1019472 w 1155144"/>
              <a:gd name="connsiteY10" fmla="*/ 630509 h 5120855"/>
              <a:gd name="connsiteX11" fmla="*/ 1092838 w 1155144"/>
              <a:gd name="connsiteY11" fmla="*/ 816063 h 5120855"/>
              <a:gd name="connsiteX12" fmla="*/ 1110119 w 1155144"/>
              <a:gd name="connsiteY12" fmla="*/ 859792 h 5120855"/>
              <a:gd name="connsiteX13" fmla="*/ 1129414 w 1155144"/>
              <a:gd name="connsiteY13" fmla="*/ 915580 h 5120855"/>
              <a:gd name="connsiteX14" fmla="*/ 1151360 w 1155144"/>
              <a:gd name="connsiteY14" fmla="*/ 958506 h 5120855"/>
              <a:gd name="connsiteX15" fmla="*/ 1139625 w 1155144"/>
              <a:gd name="connsiteY15" fmla="*/ 964937 h 5120855"/>
              <a:gd name="connsiteX16" fmla="*/ 1154255 w 1155144"/>
              <a:gd name="connsiteY16" fmla="*/ 1019762 h 5120855"/>
              <a:gd name="connsiteX17" fmla="*/ 1146940 w 1155144"/>
              <a:gd name="connsiteY17" fmla="*/ 1126756 h 5120855"/>
              <a:gd name="connsiteX18" fmla="*/ 1139625 w 1155144"/>
              <a:gd name="connsiteY18" fmla="*/ 1156017 h 5120855"/>
              <a:gd name="connsiteX19" fmla="*/ 1117679 w 1155144"/>
              <a:gd name="connsiteY19" fmla="*/ 1170647 h 5120855"/>
              <a:gd name="connsiteX20" fmla="*/ 1103049 w 1155144"/>
              <a:gd name="connsiteY20" fmla="*/ 1185278 h 5120855"/>
              <a:gd name="connsiteX21" fmla="*/ 1059158 w 1155144"/>
              <a:gd name="connsiteY21" fmla="*/ 1214538 h 5120855"/>
              <a:gd name="connsiteX22" fmla="*/ 1015266 w 1155144"/>
              <a:gd name="connsiteY22" fmla="*/ 1243799 h 5120855"/>
              <a:gd name="connsiteX23" fmla="*/ 1000636 w 1155144"/>
              <a:gd name="connsiteY23" fmla="*/ 1258430 h 5120855"/>
              <a:gd name="connsiteX24" fmla="*/ 978690 w 1155144"/>
              <a:gd name="connsiteY24" fmla="*/ 1273060 h 5120855"/>
              <a:gd name="connsiteX25" fmla="*/ 949430 w 1155144"/>
              <a:gd name="connsiteY25" fmla="*/ 1309636 h 5120855"/>
              <a:gd name="connsiteX26" fmla="*/ 942114 w 1155144"/>
              <a:gd name="connsiteY26" fmla="*/ 1551038 h 5120855"/>
              <a:gd name="connsiteX27" fmla="*/ 927484 w 1155144"/>
              <a:gd name="connsiteY27" fmla="*/ 1572983 h 5120855"/>
              <a:gd name="connsiteX28" fmla="*/ 912854 w 1155144"/>
              <a:gd name="connsiteY28" fmla="*/ 1624190 h 5120855"/>
              <a:gd name="connsiteX29" fmla="*/ 898223 w 1155144"/>
              <a:gd name="connsiteY29" fmla="*/ 1719287 h 5120855"/>
              <a:gd name="connsiteX30" fmla="*/ 883593 w 1155144"/>
              <a:gd name="connsiteY30" fmla="*/ 1785124 h 5120855"/>
              <a:gd name="connsiteX31" fmla="*/ 876278 w 1155144"/>
              <a:gd name="connsiteY31" fmla="*/ 2070417 h 5120855"/>
              <a:gd name="connsiteX32" fmla="*/ 861647 w 1155144"/>
              <a:gd name="connsiteY32" fmla="*/ 2085047 h 5120855"/>
              <a:gd name="connsiteX33" fmla="*/ 788495 w 1155144"/>
              <a:gd name="connsiteY33" fmla="*/ 2092362 h 5120855"/>
              <a:gd name="connsiteX34" fmla="*/ 766550 w 1155144"/>
              <a:gd name="connsiteY34" fmla="*/ 2099678 h 5120855"/>
              <a:gd name="connsiteX35" fmla="*/ 729974 w 1155144"/>
              <a:gd name="connsiteY35" fmla="*/ 2136254 h 5120855"/>
              <a:gd name="connsiteX36" fmla="*/ 686082 w 1155144"/>
              <a:gd name="connsiteY36" fmla="*/ 2150884 h 5120855"/>
              <a:gd name="connsiteX37" fmla="*/ 593880 w 1155144"/>
              <a:gd name="connsiteY37" fmla="*/ 2216314 h 5120855"/>
              <a:gd name="connsiteX38" fmla="*/ 576354 w 1155144"/>
              <a:gd name="connsiteY38" fmla="*/ 2231351 h 5120855"/>
              <a:gd name="connsiteX39" fmla="*/ 459311 w 1155144"/>
              <a:gd name="connsiteY39" fmla="*/ 2245982 h 5120855"/>
              <a:gd name="connsiteX40" fmla="*/ 422735 w 1155144"/>
              <a:gd name="connsiteY40" fmla="*/ 2289873 h 5120855"/>
              <a:gd name="connsiteX41" fmla="*/ 371529 w 1155144"/>
              <a:gd name="connsiteY41" fmla="*/ 2341079 h 5120855"/>
              <a:gd name="connsiteX42" fmla="*/ 356898 w 1155144"/>
              <a:gd name="connsiteY42" fmla="*/ 2355710 h 5120855"/>
              <a:gd name="connsiteX43" fmla="*/ 313007 w 1155144"/>
              <a:gd name="connsiteY43" fmla="*/ 2406916 h 5120855"/>
              <a:gd name="connsiteX44" fmla="*/ 314333 w 1155144"/>
              <a:gd name="connsiteY44" fmla="*/ 2421546 h 5120855"/>
              <a:gd name="connsiteX45" fmla="*/ 284631 w 1155144"/>
              <a:gd name="connsiteY45" fmla="*/ 2448516 h 5120855"/>
              <a:gd name="connsiteX46" fmla="*/ 247170 w 1155144"/>
              <a:gd name="connsiteY46" fmla="*/ 2509329 h 5120855"/>
              <a:gd name="connsiteX47" fmla="*/ 239855 w 1155144"/>
              <a:gd name="connsiteY47" fmla="*/ 2531274 h 5120855"/>
              <a:gd name="connsiteX48" fmla="*/ 217910 w 1155144"/>
              <a:gd name="connsiteY48" fmla="*/ 2545905 h 5120855"/>
              <a:gd name="connsiteX49" fmla="*/ 188649 w 1155144"/>
              <a:gd name="connsiteY49" fmla="*/ 2575166 h 5120855"/>
              <a:gd name="connsiteX50" fmla="*/ 174018 w 1155144"/>
              <a:gd name="connsiteY50" fmla="*/ 2589796 h 5120855"/>
              <a:gd name="connsiteX51" fmla="*/ 144758 w 1155144"/>
              <a:gd name="connsiteY51" fmla="*/ 2633687 h 5120855"/>
              <a:gd name="connsiteX52" fmla="*/ 137442 w 1155144"/>
              <a:gd name="connsiteY52" fmla="*/ 2692209 h 5120855"/>
              <a:gd name="connsiteX53" fmla="*/ 130127 w 1155144"/>
              <a:gd name="connsiteY53" fmla="*/ 2853143 h 5120855"/>
              <a:gd name="connsiteX54" fmla="*/ 115497 w 1155144"/>
              <a:gd name="connsiteY54" fmla="*/ 2897034 h 5120855"/>
              <a:gd name="connsiteX55" fmla="*/ 100866 w 1155144"/>
              <a:gd name="connsiteY55" fmla="*/ 2911665 h 5120855"/>
              <a:gd name="connsiteX56" fmla="*/ 49660 w 1155144"/>
              <a:gd name="connsiteY56" fmla="*/ 2940926 h 5120855"/>
              <a:gd name="connsiteX57" fmla="*/ 42787 w 1155144"/>
              <a:gd name="connsiteY57" fmla="*/ 2960580 h 5120855"/>
              <a:gd name="connsiteX58" fmla="*/ 20398 w 1155144"/>
              <a:gd name="connsiteY58" fmla="*/ 2972477 h 5120855"/>
              <a:gd name="connsiteX59" fmla="*/ 50544 w 1155144"/>
              <a:gd name="connsiteY59" fmla="*/ 3269225 h 5120855"/>
              <a:gd name="connsiteX60" fmla="*/ 65175 w 1155144"/>
              <a:gd name="connsiteY60" fmla="*/ 3288438 h 5120855"/>
              <a:gd name="connsiteX61" fmla="*/ 89410 w 1155144"/>
              <a:gd name="connsiteY61" fmla="*/ 3321316 h 5120855"/>
              <a:gd name="connsiteX62" fmla="*/ 99018 w 1155144"/>
              <a:gd name="connsiteY62" fmla="*/ 3358335 h 5120855"/>
              <a:gd name="connsiteX63" fmla="*/ 115939 w 1155144"/>
              <a:gd name="connsiteY63" fmla="*/ 3408657 h 5120855"/>
              <a:gd name="connsiteX64" fmla="*/ 134547 w 1155144"/>
              <a:gd name="connsiteY64" fmla="*/ 3445116 h 5120855"/>
              <a:gd name="connsiteX65" fmla="*/ 157458 w 1155144"/>
              <a:gd name="connsiteY65" fmla="*/ 3509022 h 5120855"/>
              <a:gd name="connsiteX66" fmla="*/ 193068 w 1155144"/>
              <a:gd name="connsiteY66" fmla="*/ 3573894 h 5120855"/>
              <a:gd name="connsiteX67" fmla="*/ 235994 w 1155144"/>
              <a:gd name="connsiteY67" fmla="*/ 3685552 h 5120855"/>
              <a:gd name="connsiteX68" fmla="*/ 232540 w 1155144"/>
              <a:gd name="connsiteY68" fmla="*/ 3730967 h 5120855"/>
              <a:gd name="connsiteX69" fmla="*/ 271605 w 1155144"/>
              <a:gd name="connsiteY69" fmla="*/ 3767950 h 5120855"/>
              <a:gd name="connsiteX70" fmla="*/ 310670 w 1155144"/>
              <a:gd name="connsiteY70" fmla="*/ 3841102 h 5120855"/>
              <a:gd name="connsiteX71" fmla="*/ 298936 w 1155144"/>
              <a:gd name="connsiteY71" fmla="*/ 3831856 h 5120855"/>
              <a:gd name="connsiteX72" fmla="*/ 259870 w 1155144"/>
              <a:gd name="connsiteY72" fmla="*/ 3794315 h 5120855"/>
              <a:gd name="connsiteX73" fmla="*/ 241379 w 1155144"/>
              <a:gd name="connsiteY73" fmla="*/ 3702113 h 5120855"/>
              <a:gd name="connsiteX74" fmla="*/ 233505 w 1155144"/>
              <a:gd name="connsiteY74" fmla="*/ 3696322 h 5120855"/>
              <a:gd name="connsiteX75" fmla="*/ 322812 w 1155144"/>
              <a:gd name="connsiteY75" fmla="*/ 3906532 h 5120855"/>
              <a:gd name="connsiteX76" fmla="*/ 296446 w 1155144"/>
              <a:gd name="connsiteY76" fmla="*/ 3834752 h 5120855"/>
              <a:gd name="connsiteX77" fmla="*/ 338407 w 1155144"/>
              <a:gd name="connsiteY77" fmla="*/ 3896728 h 5120855"/>
              <a:gd name="connsiteX78" fmla="*/ 342269 w 1155144"/>
              <a:gd name="connsiteY78" fmla="*/ 3904043 h 5120855"/>
              <a:gd name="connsiteX79" fmla="*/ 318391 w 1155144"/>
              <a:gd name="connsiteY79" fmla="*/ 3887889 h 5120855"/>
              <a:gd name="connsiteX80" fmla="*/ 342826 w 1155144"/>
              <a:gd name="connsiteY80" fmla="*/ 3933303 h 5120855"/>
              <a:gd name="connsiteX81" fmla="*/ 356899 w 1155144"/>
              <a:gd name="connsiteY81" fmla="*/ 3994314 h 5120855"/>
              <a:gd name="connsiteX82" fmla="*/ 334953 w 1155144"/>
              <a:gd name="connsiteY82" fmla="*/ 4082097 h 5120855"/>
              <a:gd name="connsiteX83" fmla="*/ 313007 w 1155144"/>
              <a:gd name="connsiteY83" fmla="*/ 4089412 h 5120855"/>
              <a:gd name="connsiteX84" fmla="*/ 298377 w 1155144"/>
              <a:gd name="connsiteY84" fmla="*/ 4206455 h 5120855"/>
              <a:gd name="connsiteX85" fmla="*/ 291062 w 1155144"/>
              <a:gd name="connsiteY85" fmla="*/ 4235716 h 5120855"/>
              <a:gd name="connsiteX86" fmla="*/ 261801 w 1155144"/>
              <a:gd name="connsiteY86" fmla="*/ 4264977 h 5120855"/>
              <a:gd name="connsiteX87" fmla="*/ 254486 w 1155144"/>
              <a:gd name="connsiteY87" fmla="*/ 4286922 h 5120855"/>
              <a:gd name="connsiteX88" fmla="*/ 254486 w 1155144"/>
              <a:gd name="connsiteY88" fmla="*/ 4550270 h 5120855"/>
              <a:gd name="connsiteX89" fmla="*/ 276431 w 1155144"/>
              <a:gd name="connsiteY89" fmla="*/ 4564900 h 5120855"/>
              <a:gd name="connsiteX90" fmla="*/ 291062 w 1155144"/>
              <a:gd name="connsiteY90" fmla="*/ 4579530 h 5120855"/>
              <a:gd name="connsiteX91" fmla="*/ 336477 w 1155144"/>
              <a:gd name="connsiteY91" fmla="*/ 4627282 h 5120855"/>
              <a:gd name="connsiteX92" fmla="*/ 336680 w 1155144"/>
              <a:gd name="connsiteY92" fmla="*/ 4628654 h 5120855"/>
              <a:gd name="connsiteX93" fmla="*/ 365738 w 1155144"/>
              <a:gd name="connsiteY93" fmla="*/ 4675593 h 5120855"/>
              <a:gd name="connsiteX94" fmla="*/ 368633 w 1155144"/>
              <a:gd name="connsiteY94" fmla="*/ 4770691 h 5120855"/>
              <a:gd name="connsiteX95" fmla="*/ 364214 w 1155144"/>
              <a:gd name="connsiteY95" fmla="*/ 4813617 h 5120855"/>
              <a:gd name="connsiteX96" fmla="*/ 378844 w 1155144"/>
              <a:gd name="connsiteY96" fmla="*/ 4894084 h 5120855"/>
              <a:gd name="connsiteX97" fmla="*/ 393474 w 1155144"/>
              <a:gd name="connsiteY97" fmla="*/ 4916030 h 5120855"/>
              <a:gd name="connsiteX98" fmla="*/ 400790 w 1155144"/>
              <a:gd name="connsiteY98" fmla="*/ 4945290 h 5120855"/>
              <a:gd name="connsiteX99" fmla="*/ 430050 w 1155144"/>
              <a:gd name="connsiteY99" fmla="*/ 5018442 h 5120855"/>
              <a:gd name="connsiteX100" fmla="*/ 459311 w 1155144"/>
              <a:gd name="connsiteY100" fmla="*/ 5062334 h 5120855"/>
              <a:gd name="connsiteX101" fmla="*/ 466626 w 1155144"/>
              <a:gd name="connsiteY101" fmla="*/ 5098910 h 5120855"/>
              <a:gd name="connsiteX102" fmla="*/ 488572 w 1155144"/>
              <a:gd name="connsiteY102" fmla="*/ 5106225 h 5120855"/>
              <a:gd name="connsiteX103" fmla="*/ 510518 w 1155144"/>
              <a:gd name="connsiteY103" fmla="*/ 5120855 h 51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155144" h="5120855">
                <a:moveTo>
                  <a:pt x="812879" y="8368"/>
                </a:moveTo>
                <a:cubicBezTo>
                  <a:pt x="813889" y="8368"/>
                  <a:pt x="799807" y="0"/>
                  <a:pt x="807965" y="46329"/>
                </a:cubicBezTo>
                <a:cubicBezTo>
                  <a:pt x="816123" y="92658"/>
                  <a:pt x="842326" y="223480"/>
                  <a:pt x="861829" y="286340"/>
                </a:cubicBezTo>
                <a:cubicBezTo>
                  <a:pt x="861080" y="294014"/>
                  <a:pt x="883666" y="341151"/>
                  <a:pt x="877054" y="345118"/>
                </a:cubicBezTo>
                <a:cubicBezTo>
                  <a:pt x="871140" y="348666"/>
                  <a:pt x="920570" y="418612"/>
                  <a:pt x="915693" y="423489"/>
                </a:cubicBezTo>
                <a:cubicBezTo>
                  <a:pt x="913255" y="430804"/>
                  <a:pt x="953173" y="559021"/>
                  <a:pt x="947721" y="564474"/>
                </a:cubicBezTo>
                <a:lnTo>
                  <a:pt x="947721" y="564474"/>
                </a:lnTo>
                <a:lnTo>
                  <a:pt x="947721" y="564474"/>
                </a:lnTo>
                <a:cubicBezTo>
                  <a:pt x="942229" y="571339"/>
                  <a:pt x="1007514" y="608498"/>
                  <a:pt x="1019472" y="630509"/>
                </a:cubicBezTo>
                <a:cubicBezTo>
                  <a:pt x="1031431" y="652521"/>
                  <a:pt x="1026787" y="691666"/>
                  <a:pt x="1019472" y="696543"/>
                </a:cubicBezTo>
                <a:cubicBezTo>
                  <a:pt x="1014595" y="703858"/>
                  <a:pt x="1007244" y="610589"/>
                  <a:pt x="1019472" y="630509"/>
                </a:cubicBezTo>
                <a:cubicBezTo>
                  <a:pt x="1031700" y="650429"/>
                  <a:pt x="1077730" y="777849"/>
                  <a:pt x="1092838" y="816063"/>
                </a:cubicBezTo>
                <a:cubicBezTo>
                  <a:pt x="1107946" y="854277"/>
                  <a:pt x="1105242" y="854915"/>
                  <a:pt x="1110119" y="859792"/>
                </a:cubicBezTo>
                <a:cubicBezTo>
                  <a:pt x="1133750" y="931234"/>
                  <a:pt x="1122541" y="899128"/>
                  <a:pt x="1129414" y="915580"/>
                </a:cubicBezTo>
                <a:cubicBezTo>
                  <a:pt x="1136287" y="932032"/>
                  <a:pt x="1122783" y="929931"/>
                  <a:pt x="1151360" y="958506"/>
                </a:cubicBezTo>
                <a:cubicBezTo>
                  <a:pt x="1153798" y="970698"/>
                  <a:pt x="1139142" y="954728"/>
                  <a:pt x="1139625" y="964937"/>
                </a:cubicBezTo>
                <a:cubicBezTo>
                  <a:pt x="1140108" y="975146"/>
                  <a:pt x="1153036" y="982744"/>
                  <a:pt x="1154255" y="1019762"/>
                </a:cubicBezTo>
                <a:cubicBezTo>
                  <a:pt x="1155144" y="1046745"/>
                  <a:pt x="1149378" y="1104047"/>
                  <a:pt x="1146940" y="1126756"/>
                </a:cubicBezTo>
                <a:cubicBezTo>
                  <a:pt x="1144502" y="1149465"/>
                  <a:pt x="1145202" y="1147652"/>
                  <a:pt x="1139625" y="1156017"/>
                </a:cubicBezTo>
                <a:cubicBezTo>
                  <a:pt x="1134748" y="1163332"/>
                  <a:pt x="1124544" y="1165155"/>
                  <a:pt x="1117679" y="1170647"/>
                </a:cubicBezTo>
                <a:cubicBezTo>
                  <a:pt x="1112293" y="1174955"/>
                  <a:pt x="1108566" y="1181140"/>
                  <a:pt x="1103049" y="1185278"/>
                </a:cubicBezTo>
                <a:cubicBezTo>
                  <a:pt x="1088982" y="1195828"/>
                  <a:pt x="1071591" y="1202105"/>
                  <a:pt x="1059158" y="1214538"/>
                </a:cubicBezTo>
                <a:cubicBezTo>
                  <a:pt x="1036816" y="1236880"/>
                  <a:pt x="1050696" y="1226085"/>
                  <a:pt x="1015266" y="1243799"/>
                </a:cubicBezTo>
                <a:cubicBezTo>
                  <a:pt x="1010389" y="1248676"/>
                  <a:pt x="1006022" y="1254122"/>
                  <a:pt x="1000636" y="1258430"/>
                </a:cubicBezTo>
                <a:cubicBezTo>
                  <a:pt x="993771" y="1263922"/>
                  <a:pt x="984182" y="1266195"/>
                  <a:pt x="978690" y="1273060"/>
                </a:cubicBezTo>
                <a:cubicBezTo>
                  <a:pt x="938307" y="1323538"/>
                  <a:pt x="1012323" y="1267707"/>
                  <a:pt x="949430" y="1309636"/>
                </a:cubicBezTo>
                <a:cubicBezTo>
                  <a:pt x="946991" y="1390103"/>
                  <a:pt x="948800" y="1470812"/>
                  <a:pt x="942114" y="1551038"/>
                </a:cubicBezTo>
                <a:cubicBezTo>
                  <a:pt x="941384" y="1559799"/>
                  <a:pt x="931416" y="1565120"/>
                  <a:pt x="927484" y="1572983"/>
                </a:cubicBezTo>
                <a:cubicBezTo>
                  <a:pt x="922596" y="1582758"/>
                  <a:pt x="914729" y="1615753"/>
                  <a:pt x="912854" y="1624190"/>
                </a:cubicBezTo>
                <a:cubicBezTo>
                  <a:pt x="900272" y="1680807"/>
                  <a:pt x="909310" y="1647220"/>
                  <a:pt x="898223" y="1719287"/>
                </a:cubicBezTo>
                <a:cubicBezTo>
                  <a:pt x="894508" y="1743433"/>
                  <a:pt x="889418" y="1761824"/>
                  <a:pt x="883593" y="1785124"/>
                </a:cubicBezTo>
                <a:cubicBezTo>
                  <a:pt x="881155" y="1880222"/>
                  <a:pt x="883220" y="1975542"/>
                  <a:pt x="876278" y="2070417"/>
                </a:cubicBezTo>
                <a:cubicBezTo>
                  <a:pt x="875775" y="2077295"/>
                  <a:pt x="868338" y="2083374"/>
                  <a:pt x="861647" y="2085047"/>
                </a:cubicBezTo>
                <a:cubicBezTo>
                  <a:pt x="837873" y="2090990"/>
                  <a:pt x="812879" y="2089924"/>
                  <a:pt x="788495" y="2092362"/>
                </a:cubicBezTo>
                <a:cubicBezTo>
                  <a:pt x="781180" y="2094801"/>
                  <a:pt x="772719" y="2095051"/>
                  <a:pt x="766550" y="2099678"/>
                </a:cubicBezTo>
                <a:cubicBezTo>
                  <a:pt x="752756" y="2110023"/>
                  <a:pt x="746331" y="2130802"/>
                  <a:pt x="729974" y="2136254"/>
                </a:cubicBezTo>
                <a:cubicBezTo>
                  <a:pt x="715343" y="2141131"/>
                  <a:pt x="708764" y="2137541"/>
                  <a:pt x="686082" y="2150884"/>
                </a:cubicBezTo>
                <a:cubicBezTo>
                  <a:pt x="663400" y="2164227"/>
                  <a:pt x="675630" y="2180002"/>
                  <a:pt x="593880" y="2216314"/>
                </a:cubicBezTo>
                <a:cubicBezTo>
                  <a:pt x="589162" y="2230468"/>
                  <a:pt x="598782" y="2226406"/>
                  <a:pt x="576354" y="2231351"/>
                </a:cubicBezTo>
                <a:cubicBezTo>
                  <a:pt x="553926" y="2236296"/>
                  <a:pt x="498325" y="2241105"/>
                  <a:pt x="459311" y="2245982"/>
                </a:cubicBezTo>
                <a:cubicBezTo>
                  <a:pt x="419377" y="2325851"/>
                  <a:pt x="470986" y="2234729"/>
                  <a:pt x="422735" y="2289873"/>
                </a:cubicBezTo>
                <a:cubicBezTo>
                  <a:pt x="374401" y="2345112"/>
                  <a:pt x="416643" y="2326041"/>
                  <a:pt x="371529" y="2341079"/>
                </a:cubicBezTo>
                <a:cubicBezTo>
                  <a:pt x="366652" y="2345956"/>
                  <a:pt x="361207" y="2350324"/>
                  <a:pt x="356898" y="2355710"/>
                </a:cubicBezTo>
                <a:cubicBezTo>
                  <a:pt x="344985" y="2370601"/>
                  <a:pt x="320101" y="2395943"/>
                  <a:pt x="313007" y="2406916"/>
                </a:cubicBezTo>
                <a:cubicBezTo>
                  <a:pt x="305913" y="2417889"/>
                  <a:pt x="319062" y="2414613"/>
                  <a:pt x="314333" y="2421546"/>
                </a:cubicBezTo>
                <a:cubicBezTo>
                  <a:pt x="309604" y="2428479"/>
                  <a:pt x="295825" y="2433886"/>
                  <a:pt x="284631" y="2448516"/>
                </a:cubicBezTo>
                <a:cubicBezTo>
                  <a:pt x="273437" y="2463147"/>
                  <a:pt x="254633" y="2495536"/>
                  <a:pt x="247170" y="2509329"/>
                </a:cubicBezTo>
                <a:cubicBezTo>
                  <a:pt x="239707" y="2523122"/>
                  <a:pt x="244672" y="2525253"/>
                  <a:pt x="239855" y="2531274"/>
                </a:cubicBezTo>
                <a:cubicBezTo>
                  <a:pt x="234363" y="2538139"/>
                  <a:pt x="224585" y="2540183"/>
                  <a:pt x="217910" y="2545905"/>
                </a:cubicBezTo>
                <a:cubicBezTo>
                  <a:pt x="207437" y="2554882"/>
                  <a:pt x="198403" y="2565412"/>
                  <a:pt x="188649" y="2575166"/>
                </a:cubicBezTo>
                <a:cubicBezTo>
                  <a:pt x="183772" y="2580043"/>
                  <a:pt x="177844" y="2584057"/>
                  <a:pt x="174018" y="2589796"/>
                </a:cubicBezTo>
                <a:lnTo>
                  <a:pt x="144758" y="2633687"/>
                </a:lnTo>
                <a:cubicBezTo>
                  <a:pt x="142319" y="2653194"/>
                  <a:pt x="138750" y="2672593"/>
                  <a:pt x="137442" y="2692209"/>
                </a:cubicBezTo>
                <a:cubicBezTo>
                  <a:pt x="133870" y="2745790"/>
                  <a:pt x="135848" y="2799749"/>
                  <a:pt x="130127" y="2853143"/>
                </a:cubicBezTo>
                <a:cubicBezTo>
                  <a:pt x="128484" y="2868477"/>
                  <a:pt x="126402" y="2886129"/>
                  <a:pt x="115497" y="2897034"/>
                </a:cubicBezTo>
                <a:cubicBezTo>
                  <a:pt x="110620" y="2901911"/>
                  <a:pt x="106252" y="2907356"/>
                  <a:pt x="100866" y="2911665"/>
                </a:cubicBezTo>
                <a:cubicBezTo>
                  <a:pt x="78592" y="2929485"/>
                  <a:pt x="59340" y="2932773"/>
                  <a:pt x="49660" y="2940926"/>
                </a:cubicBezTo>
                <a:cubicBezTo>
                  <a:pt x="39980" y="2949079"/>
                  <a:pt x="50102" y="2955703"/>
                  <a:pt x="42787" y="2960580"/>
                </a:cubicBezTo>
                <a:cubicBezTo>
                  <a:pt x="40349" y="2967895"/>
                  <a:pt x="58352" y="2912464"/>
                  <a:pt x="20398" y="2972477"/>
                </a:cubicBezTo>
                <a:cubicBezTo>
                  <a:pt x="0" y="3004731"/>
                  <a:pt x="43081" y="3216565"/>
                  <a:pt x="50544" y="3269225"/>
                </a:cubicBezTo>
                <a:cubicBezTo>
                  <a:pt x="58007" y="3321885"/>
                  <a:pt x="60298" y="3278684"/>
                  <a:pt x="65175" y="3288438"/>
                </a:cubicBezTo>
                <a:cubicBezTo>
                  <a:pt x="74928" y="3286000"/>
                  <a:pt x="83770" y="3309667"/>
                  <a:pt x="89410" y="3321316"/>
                </a:cubicBezTo>
                <a:cubicBezTo>
                  <a:pt x="95050" y="3332965"/>
                  <a:pt x="94597" y="3343778"/>
                  <a:pt x="99018" y="3358335"/>
                </a:cubicBezTo>
                <a:cubicBezTo>
                  <a:pt x="103439" y="3372892"/>
                  <a:pt x="110018" y="3394194"/>
                  <a:pt x="115939" y="3408657"/>
                </a:cubicBezTo>
                <a:cubicBezTo>
                  <a:pt x="121860" y="3423120"/>
                  <a:pt x="127627" y="3428389"/>
                  <a:pt x="134547" y="3445116"/>
                </a:cubicBezTo>
                <a:cubicBezTo>
                  <a:pt x="141467" y="3461844"/>
                  <a:pt x="147705" y="3487559"/>
                  <a:pt x="157458" y="3509022"/>
                </a:cubicBezTo>
                <a:cubicBezTo>
                  <a:pt x="167211" y="3530485"/>
                  <a:pt x="179979" y="3544472"/>
                  <a:pt x="193068" y="3573894"/>
                </a:cubicBezTo>
                <a:cubicBezTo>
                  <a:pt x="206157" y="3603316"/>
                  <a:pt x="229415" y="3659373"/>
                  <a:pt x="235994" y="3685552"/>
                </a:cubicBezTo>
                <a:cubicBezTo>
                  <a:pt x="242573" y="3711731"/>
                  <a:pt x="225225" y="3728529"/>
                  <a:pt x="232540" y="3730967"/>
                </a:cubicBezTo>
                <a:cubicBezTo>
                  <a:pt x="234978" y="3760228"/>
                  <a:pt x="258583" y="3749594"/>
                  <a:pt x="271605" y="3767950"/>
                </a:cubicBezTo>
                <a:cubicBezTo>
                  <a:pt x="284627" y="3786306"/>
                  <a:pt x="306115" y="3830451"/>
                  <a:pt x="310670" y="3841102"/>
                </a:cubicBezTo>
                <a:cubicBezTo>
                  <a:pt x="315225" y="3851753"/>
                  <a:pt x="296497" y="3839171"/>
                  <a:pt x="298936" y="3831856"/>
                </a:cubicBezTo>
                <a:cubicBezTo>
                  <a:pt x="296497" y="3817226"/>
                  <a:pt x="269463" y="3815939"/>
                  <a:pt x="259870" y="3794315"/>
                </a:cubicBezTo>
                <a:cubicBezTo>
                  <a:pt x="250277" y="3772691"/>
                  <a:pt x="245773" y="3718445"/>
                  <a:pt x="241379" y="3702113"/>
                </a:cubicBezTo>
                <a:cubicBezTo>
                  <a:pt x="236985" y="3685781"/>
                  <a:pt x="221313" y="3710952"/>
                  <a:pt x="233505" y="3696322"/>
                </a:cubicBezTo>
                <a:cubicBezTo>
                  <a:pt x="243208" y="3688499"/>
                  <a:pt x="312322" y="3883460"/>
                  <a:pt x="322812" y="3906532"/>
                </a:cubicBezTo>
                <a:cubicBezTo>
                  <a:pt x="333302" y="3929604"/>
                  <a:pt x="293847" y="3836386"/>
                  <a:pt x="296446" y="3834752"/>
                </a:cubicBezTo>
                <a:cubicBezTo>
                  <a:pt x="299045" y="3833118"/>
                  <a:pt x="316367" y="3882034"/>
                  <a:pt x="338407" y="3896728"/>
                </a:cubicBezTo>
                <a:cubicBezTo>
                  <a:pt x="333530" y="3918673"/>
                  <a:pt x="345605" y="3905516"/>
                  <a:pt x="342269" y="3904043"/>
                </a:cubicBezTo>
                <a:cubicBezTo>
                  <a:pt x="338933" y="3902570"/>
                  <a:pt x="318298" y="3883012"/>
                  <a:pt x="318391" y="3887889"/>
                </a:cubicBezTo>
                <a:cubicBezTo>
                  <a:pt x="318484" y="3892766"/>
                  <a:pt x="336408" y="3915565"/>
                  <a:pt x="342826" y="3933303"/>
                </a:cubicBezTo>
                <a:cubicBezTo>
                  <a:pt x="349244" y="3951041"/>
                  <a:pt x="400634" y="3976819"/>
                  <a:pt x="356899" y="3994314"/>
                </a:cubicBezTo>
                <a:cubicBezTo>
                  <a:pt x="351883" y="4084595"/>
                  <a:pt x="342268" y="4066247"/>
                  <a:pt x="334953" y="4082097"/>
                </a:cubicBezTo>
                <a:cubicBezTo>
                  <a:pt x="327638" y="4097947"/>
                  <a:pt x="320322" y="4086974"/>
                  <a:pt x="313007" y="4089412"/>
                </a:cubicBezTo>
                <a:cubicBezTo>
                  <a:pt x="295780" y="4158321"/>
                  <a:pt x="314677" y="4076053"/>
                  <a:pt x="298377" y="4206455"/>
                </a:cubicBezTo>
                <a:cubicBezTo>
                  <a:pt x="297130" y="4216431"/>
                  <a:pt x="296390" y="4227190"/>
                  <a:pt x="291062" y="4235716"/>
                </a:cubicBezTo>
                <a:cubicBezTo>
                  <a:pt x="283751" y="4247413"/>
                  <a:pt x="261801" y="4264977"/>
                  <a:pt x="261801" y="4264977"/>
                </a:cubicBezTo>
                <a:cubicBezTo>
                  <a:pt x="259363" y="4272292"/>
                  <a:pt x="256356" y="4279442"/>
                  <a:pt x="254486" y="4286922"/>
                </a:cubicBezTo>
                <a:cubicBezTo>
                  <a:pt x="232884" y="4373324"/>
                  <a:pt x="243434" y="4459095"/>
                  <a:pt x="254486" y="4550270"/>
                </a:cubicBezTo>
                <a:cubicBezTo>
                  <a:pt x="255544" y="4558998"/>
                  <a:pt x="269566" y="4559408"/>
                  <a:pt x="276431" y="4564900"/>
                </a:cubicBezTo>
                <a:cubicBezTo>
                  <a:pt x="281817" y="4569208"/>
                  <a:pt x="286185" y="4574653"/>
                  <a:pt x="291062" y="4579530"/>
                </a:cubicBezTo>
                <a:cubicBezTo>
                  <a:pt x="293500" y="4603914"/>
                  <a:pt x="328874" y="4619095"/>
                  <a:pt x="336477" y="4627282"/>
                </a:cubicBezTo>
                <a:cubicBezTo>
                  <a:pt x="344080" y="4635469"/>
                  <a:pt x="325453" y="4624836"/>
                  <a:pt x="336680" y="4628654"/>
                </a:cubicBezTo>
                <a:cubicBezTo>
                  <a:pt x="347907" y="4632472"/>
                  <a:pt x="360413" y="4651920"/>
                  <a:pt x="365738" y="4675593"/>
                </a:cubicBezTo>
                <a:cubicBezTo>
                  <a:pt x="371063" y="4699266"/>
                  <a:pt x="368887" y="4747687"/>
                  <a:pt x="368633" y="4770691"/>
                </a:cubicBezTo>
                <a:cubicBezTo>
                  <a:pt x="368379" y="4793695"/>
                  <a:pt x="359337" y="4801425"/>
                  <a:pt x="364214" y="4813617"/>
                </a:cubicBezTo>
                <a:cubicBezTo>
                  <a:pt x="365036" y="4818547"/>
                  <a:pt x="375777" y="4885905"/>
                  <a:pt x="378844" y="4894084"/>
                </a:cubicBezTo>
                <a:cubicBezTo>
                  <a:pt x="381931" y="4902316"/>
                  <a:pt x="388597" y="4908715"/>
                  <a:pt x="393474" y="4916030"/>
                </a:cubicBezTo>
                <a:cubicBezTo>
                  <a:pt x="395913" y="4925783"/>
                  <a:pt x="397901" y="4935660"/>
                  <a:pt x="400790" y="4945290"/>
                </a:cubicBezTo>
                <a:cubicBezTo>
                  <a:pt x="409165" y="4973208"/>
                  <a:pt x="415384" y="4993998"/>
                  <a:pt x="430050" y="5018442"/>
                </a:cubicBezTo>
                <a:cubicBezTo>
                  <a:pt x="439097" y="5033520"/>
                  <a:pt x="459311" y="5062334"/>
                  <a:pt x="459311" y="5062334"/>
                </a:cubicBezTo>
                <a:cubicBezTo>
                  <a:pt x="461749" y="5074526"/>
                  <a:pt x="459729" y="5088565"/>
                  <a:pt x="466626" y="5098910"/>
                </a:cubicBezTo>
                <a:cubicBezTo>
                  <a:pt x="470903" y="5105326"/>
                  <a:pt x="481675" y="5102777"/>
                  <a:pt x="488572" y="5106225"/>
                </a:cubicBezTo>
                <a:cubicBezTo>
                  <a:pt x="496436" y="5110157"/>
                  <a:pt x="510518" y="5120855"/>
                  <a:pt x="510518" y="512085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pic>
        <p:nvPicPr>
          <p:cNvPr id="16" name="slide 4">
            <a:hlinkClick r:id="" action="ppaction://media"/>
          </p:cNvPr>
          <p:cNvPicPr>
            <a:picLocks noRot="1" noChangeAspect="1"/>
          </p:cNvPicPr>
          <p:nvPr>
            <a:wavAudioFile r:embed="rId1" name="slide 4"/>
          </p:nvPr>
        </p:nvPicPr>
        <p:blipFill>
          <a:blip r:embed="rId10"/>
          <a:stretch>
            <a:fillRect/>
          </a:stretch>
        </p:blipFill>
        <p:spPr>
          <a:xfrm>
            <a:off x="12039600" y="6705600"/>
            <a:ext cx="304800" cy="304800"/>
          </a:xfrm>
          <a:prstGeom prst="rect">
            <a:avLst/>
          </a:prstGeom>
        </p:spPr>
      </p:pic>
    </p:spTree>
  </p:cSld>
  <p:clrMapOvr>
    <a:masterClrMapping/>
  </p:clrMapOvr>
  <p:transition advClick="0"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0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p:cNvPicPr>
            <a:picLocks noChangeAspect="1"/>
          </p:cNvPicPr>
          <p:nvPr/>
        </p:nvPicPr>
        <p:blipFill>
          <a:blip r:embed="rId4"/>
          <a:srcRect b="48984"/>
          <a:stretch>
            <a:fillRect/>
          </a:stretch>
        </p:blipFill>
        <p:spPr bwMode="auto">
          <a:xfrm>
            <a:off x="25401" y="0"/>
            <a:ext cx="24358600" cy="13716000"/>
          </a:xfrm>
          <a:prstGeom prst="rect">
            <a:avLst/>
          </a:prstGeom>
          <a:noFill/>
          <a:ln w="9525">
            <a:noFill/>
            <a:miter lim="800000"/>
            <a:headEnd/>
            <a:tailEnd/>
          </a:ln>
        </p:spPr>
      </p:pic>
      <p:pic>
        <p:nvPicPr>
          <p:cNvPr id="16390" name="Picture 3"/>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6391" name="Picture 11"/>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6392" name="Picture 13"/>
          <p:cNvPicPr>
            <a:picLocks noChangeAspect="1"/>
          </p:cNvPicPr>
          <p:nvPr/>
        </p:nvPicPr>
        <p:blipFill>
          <a:blip r:embed="rId5"/>
          <a:srcRect t="484" r="43295" b="36842"/>
          <a:stretch>
            <a:fillRect/>
          </a:stretch>
        </p:blipFill>
        <p:spPr bwMode="auto">
          <a:xfrm>
            <a:off x="7543801" y="996951"/>
            <a:ext cx="16840200" cy="755650"/>
          </a:xfrm>
          <a:prstGeom prst="rect">
            <a:avLst/>
          </a:prstGeom>
          <a:noFill/>
          <a:ln w="9525">
            <a:solidFill>
              <a:srgbClr val="BBE0E3"/>
            </a:solidFill>
            <a:miter lim="800000"/>
            <a:headEnd/>
            <a:tailEnd/>
          </a:ln>
        </p:spPr>
      </p:pic>
      <p:pic>
        <p:nvPicPr>
          <p:cNvPr id="16393" name="Picture 14"/>
          <p:cNvPicPr>
            <a:picLocks noChangeAspect="1"/>
          </p:cNvPicPr>
          <p:nvPr/>
        </p:nvPicPr>
        <p:blipFill>
          <a:blip r:embed="rId5"/>
          <a:srcRect l="53369" t="484" r="43295" b="36842"/>
          <a:stretch>
            <a:fillRect/>
          </a:stretch>
        </p:blipFill>
        <p:spPr bwMode="auto">
          <a:xfrm>
            <a:off x="1" y="996951"/>
            <a:ext cx="990600" cy="755650"/>
          </a:xfrm>
          <a:prstGeom prst="rect">
            <a:avLst/>
          </a:prstGeom>
          <a:noFill/>
          <a:ln w="9525">
            <a:solidFill>
              <a:srgbClr val="BBE0E3"/>
            </a:solidFill>
            <a:miter lim="800000"/>
            <a:headEnd/>
            <a:tailEnd/>
          </a:ln>
        </p:spPr>
      </p:pic>
      <p:pic>
        <p:nvPicPr>
          <p:cNvPr id="16394" name="Picture 15" descr="wekiva logo_v.png"/>
          <p:cNvPicPr>
            <a:picLocks noChangeAspect="1"/>
          </p:cNvPicPr>
          <p:nvPr/>
        </p:nvPicPr>
        <p:blipFill>
          <a:blip r:embed="rId6"/>
          <a:srcRect/>
          <a:stretch>
            <a:fillRect/>
          </a:stretch>
        </p:blipFill>
        <p:spPr bwMode="auto">
          <a:xfrm>
            <a:off x="19431000" y="12034839"/>
            <a:ext cx="4267200" cy="1071562"/>
          </a:xfrm>
          <a:prstGeom prst="rect">
            <a:avLst/>
          </a:prstGeom>
          <a:noFill/>
          <a:ln w="9525">
            <a:noFill/>
            <a:miter lim="800000"/>
            <a:headEnd/>
            <a:tailEnd/>
          </a:ln>
        </p:spPr>
      </p:pic>
      <p:pic>
        <p:nvPicPr>
          <p:cNvPr id="16395" name="Picture 16" descr="Bear.eps"/>
          <p:cNvPicPr>
            <a:picLocks noChangeAspect="1"/>
          </p:cNvPicPr>
          <p:nvPr/>
        </p:nvPicPr>
        <p:blipFill>
          <a:blip r:embed="rId7"/>
          <a:srcRect/>
          <a:stretch>
            <a:fillRect/>
          </a:stretch>
        </p:blipFill>
        <p:spPr bwMode="auto">
          <a:xfrm flipH="1">
            <a:off x="609600" y="12087140"/>
            <a:ext cx="2819399" cy="1628860"/>
          </a:xfrm>
          <a:prstGeom prst="rect">
            <a:avLst/>
          </a:prstGeom>
          <a:noFill/>
          <a:ln w="9525">
            <a:noFill/>
            <a:miter lim="800000"/>
            <a:headEnd/>
            <a:tailEnd/>
          </a:ln>
        </p:spPr>
      </p:pic>
      <p:pic>
        <p:nvPicPr>
          <p:cNvPr id="14" name="Picture 13" descr="DSC_0014.JPG"/>
          <p:cNvPicPr>
            <a:picLocks noChangeAspect="1"/>
          </p:cNvPicPr>
          <p:nvPr/>
        </p:nvPicPr>
        <p:blipFill>
          <a:blip r:embed="rId8"/>
          <a:srcRect l="29329" r="12620"/>
          <a:stretch>
            <a:fillRect/>
          </a:stretch>
        </p:blipFill>
        <p:spPr>
          <a:xfrm>
            <a:off x="20708826" y="8153400"/>
            <a:ext cx="2303573" cy="3124199"/>
          </a:xfrm>
          <a:prstGeom prst="rect">
            <a:avLst/>
          </a:prstGeom>
        </p:spPr>
      </p:pic>
      <p:sp>
        <p:nvSpPr>
          <p:cNvPr id="12" name="Content Placeholder 3"/>
          <p:cNvSpPr>
            <a:spLocks noGrp="1"/>
          </p:cNvSpPr>
          <p:nvPr>
            <p:ph idx="1"/>
          </p:nvPr>
        </p:nvSpPr>
        <p:spPr>
          <a:xfrm>
            <a:off x="990600" y="1905000"/>
            <a:ext cx="16002000" cy="10259217"/>
          </a:xfrm>
          <a:prstGeom prst="rect">
            <a:avLst/>
          </a:prstGeom>
        </p:spPr>
        <p:txBody>
          <a:bodyPr wrap="square">
            <a:spAutoFit/>
          </a:bodyPr>
          <a:lstStyle/>
          <a:p>
            <a:pPr marL="457200" indent="-457200" algn="l">
              <a:lnSpc>
                <a:spcPct val="150000"/>
              </a:lnSpc>
              <a:buFont typeface="Arial" pitchFamily="34" charset="0"/>
              <a:buChar char="•"/>
            </a:pPr>
            <a:r>
              <a:rPr lang="en-US" sz="4400" b="1" dirty="0" smtClean="0">
                <a:solidFill>
                  <a:srgbClr val="003300"/>
                </a:solidFill>
              </a:rPr>
              <a:t>Wekiva River: Outstanding Florida Water &amp;</a:t>
            </a:r>
          </a:p>
          <a:p>
            <a:pPr marL="457200" indent="-457200" algn="l">
              <a:lnSpc>
                <a:spcPct val="150000"/>
              </a:lnSpc>
            </a:pPr>
            <a:r>
              <a:rPr lang="en-US" sz="4400" b="1" dirty="0" smtClean="0">
                <a:solidFill>
                  <a:srgbClr val="003300"/>
                </a:solidFill>
              </a:rPr>
              <a:t>   National Wild &amp; Scenic River</a:t>
            </a:r>
          </a:p>
          <a:p>
            <a:pPr marL="457200" indent="-457200" algn="l">
              <a:lnSpc>
                <a:spcPct val="150000"/>
              </a:lnSpc>
              <a:buFont typeface="Arial" pitchFamily="34" charset="0"/>
              <a:buChar char="•"/>
            </a:pPr>
            <a:r>
              <a:rPr lang="en-US" sz="4400" b="1" dirty="0" smtClean="0">
                <a:solidFill>
                  <a:srgbClr val="003300"/>
                </a:solidFill>
              </a:rPr>
              <a:t>Authorized by the 2004 Wekiva Parkway and Protection Act  </a:t>
            </a:r>
          </a:p>
          <a:p>
            <a:pPr marL="857250" lvl="1" indent="-457200" algn="l">
              <a:lnSpc>
                <a:spcPct val="150000"/>
              </a:lnSpc>
              <a:buFont typeface="Wingdings" pitchFamily="2" charset="2"/>
              <a:buChar char="Ø"/>
            </a:pPr>
            <a:r>
              <a:rPr lang="en-US" sz="4400" b="1" dirty="0" smtClean="0">
                <a:solidFill>
                  <a:srgbClr val="003300"/>
                </a:solidFill>
              </a:rPr>
              <a:t>  Setting Aside More than 3,400 Acres for  </a:t>
            </a:r>
          </a:p>
          <a:p>
            <a:pPr marL="857250" lvl="1" indent="-457200" algn="l">
              <a:lnSpc>
                <a:spcPct val="150000"/>
              </a:lnSpc>
            </a:pPr>
            <a:r>
              <a:rPr lang="en-US" sz="4400" b="1" dirty="0" smtClean="0">
                <a:solidFill>
                  <a:srgbClr val="003300"/>
                </a:solidFill>
              </a:rPr>
              <a:t>      Conservation</a:t>
            </a:r>
          </a:p>
          <a:p>
            <a:pPr marL="857250" lvl="1" indent="-457200" algn="l">
              <a:lnSpc>
                <a:spcPct val="150000"/>
              </a:lnSpc>
              <a:buFont typeface="Wingdings" pitchFamily="2" charset="2"/>
              <a:buChar char="Ø"/>
            </a:pPr>
            <a:r>
              <a:rPr lang="en-US" sz="4400" b="1" dirty="0" smtClean="0">
                <a:solidFill>
                  <a:srgbClr val="003300"/>
                </a:solidFill>
              </a:rPr>
              <a:t>  Largely </a:t>
            </a:r>
            <a:r>
              <a:rPr lang="en-US" sz="4400" b="1" dirty="0">
                <a:solidFill>
                  <a:srgbClr val="003300"/>
                </a:solidFill>
              </a:rPr>
              <a:t>Elevated </a:t>
            </a:r>
            <a:r>
              <a:rPr lang="en-US" sz="4400" b="1" dirty="0" smtClean="0">
                <a:solidFill>
                  <a:srgbClr val="003300"/>
                </a:solidFill>
              </a:rPr>
              <a:t>to </a:t>
            </a:r>
            <a:r>
              <a:rPr lang="en-US" sz="4400" b="1" dirty="0">
                <a:solidFill>
                  <a:srgbClr val="003300"/>
                </a:solidFill>
              </a:rPr>
              <a:t>Reduce Accidents </a:t>
            </a:r>
            <a:r>
              <a:rPr lang="en-US" sz="4400" b="1" dirty="0" smtClean="0">
                <a:solidFill>
                  <a:srgbClr val="003300"/>
                </a:solidFill>
              </a:rPr>
              <a:t>Between</a:t>
            </a:r>
          </a:p>
          <a:p>
            <a:pPr marL="857250" lvl="1" indent="-457200" algn="l">
              <a:lnSpc>
                <a:spcPct val="150000"/>
              </a:lnSpc>
            </a:pPr>
            <a:r>
              <a:rPr lang="en-US" sz="4400" b="1" dirty="0" smtClean="0">
                <a:solidFill>
                  <a:srgbClr val="003300"/>
                </a:solidFill>
              </a:rPr>
              <a:t>      </a:t>
            </a:r>
            <a:r>
              <a:rPr lang="en-US" sz="4400" b="1" dirty="0">
                <a:solidFill>
                  <a:srgbClr val="003300"/>
                </a:solidFill>
              </a:rPr>
              <a:t>Vehicles </a:t>
            </a:r>
            <a:r>
              <a:rPr lang="en-US" sz="4400" b="1" dirty="0" smtClean="0">
                <a:solidFill>
                  <a:srgbClr val="003300"/>
                </a:solidFill>
              </a:rPr>
              <a:t>&amp; Wildlife</a:t>
            </a:r>
            <a:endParaRPr lang="en-US" sz="4400" b="1" dirty="0">
              <a:solidFill>
                <a:srgbClr val="003300"/>
              </a:solidFill>
            </a:endParaRPr>
          </a:p>
          <a:p>
            <a:pPr marL="857250" lvl="1" indent="-457200" algn="l">
              <a:lnSpc>
                <a:spcPct val="150000"/>
              </a:lnSpc>
              <a:buFont typeface="Wingdings" pitchFamily="2" charset="2"/>
              <a:buChar char="Ø"/>
            </a:pPr>
            <a:r>
              <a:rPr lang="en-US" sz="4400" b="1" dirty="0" smtClean="0">
                <a:solidFill>
                  <a:srgbClr val="003300"/>
                </a:solidFill>
              </a:rPr>
              <a:t>  Several Wildlife Bridges</a:t>
            </a:r>
          </a:p>
          <a:p>
            <a:pPr marL="857250" lvl="1" indent="-457200" algn="l">
              <a:lnSpc>
                <a:spcPct val="150000"/>
              </a:lnSpc>
              <a:buFont typeface="Wingdings" pitchFamily="2" charset="2"/>
              <a:buChar char="Ø"/>
            </a:pPr>
            <a:r>
              <a:rPr lang="en-US" sz="4400" b="1" dirty="0" smtClean="0">
                <a:solidFill>
                  <a:srgbClr val="003300"/>
                </a:solidFill>
              </a:rPr>
              <a:t>  Limited Interchanges (Curb Development)</a:t>
            </a:r>
          </a:p>
        </p:txBody>
      </p:sp>
      <p:sp>
        <p:nvSpPr>
          <p:cNvPr id="15" name="Title 1"/>
          <p:cNvSpPr>
            <a:spLocks noGrp="1"/>
          </p:cNvSpPr>
          <p:nvPr>
            <p:ph type="title"/>
          </p:nvPr>
        </p:nvSpPr>
        <p:spPr>
          <a:xfrm>
            <a:off x="1295400" y="838200"/>
            <a:ext cx="6248400" cy="792162"/>
          </a:xfrm>
        </p:spPr>
        <p:txBody>
          <a:bodyPr>
            <a:noAutofit/>
          </a:bodyPr>
          <a:lstStyle/>
          <a:p>
            <a:pPr algn="l"/>
            <a:r>
              <a:rPr lang="en-US" sz="4800" b="1" dirty="0" smtClean="0">
                <a:solidFill>
                  <a:srgbClr val="003300"/>
                </a:solidFill>
              </a:rPr>
              <a:t>Protecting Nature</a:t>
            </a:r>
            <a:endParaRPr lang="en-US" sz="4800" b="1" dirty="0">
              <a:solidFill>
                <a:srgbClr val="003300"/>
              </a:solidFill>
            </a:endParaRPr>
          </a:p>
        </p:txBody>
      </p:sp>
      <p:pic>
        <p:nvPicPr>
          <p:cNvPr id="16" name="Picture 15" descr="DSC_0045.JPG"/>
          <p:cNvPicPr>
            <a:picLocks noChangeAspect="1"/>
          </p:cNvPicPr>
          <p:nvPr/>
        </p:nvPicPr>
        <p:blipFill>
          <a:blip r:embed="rId9"/>
          <a:srcRect l="36569" t="22500" r="22706" b="13750"/>
          <a:stretch>
            <a:fillRect/>
          </a:stretch>
        </p:blipFill>
        <p:spPr>
          <a:xfrm>
            <a:off x="16383000" y="8001000"/>
            <a:ext cx="3733800" cy="3886200"/>
          </a:xfrm>
          <a:prstGeom prst="rect">
            <a:avLst/>
          </a:prstGeom>
        </p:spPr>
      </p:pic>
      <p:pic>
        <p:nvPicPr>
          <p:cNvPr id="24" name="Picture 23" descr="DSC_0085.JPG"/>
          <p:cNvPicPr>
            <a:picLocks noChangeAspect="1"/>
          </p:cNvPicPr>
          <p:nvPr/>
        </p:nvPicPr>
        <p:blipFill>
          <a:blip r:embed="rId10"/>
          <a:srcRect l="20080"/>
          <a:stretch>
            <a:fillRect/>
          </a:stretch>
        </p:blipFill>
        <p:spPr>
          <a:xfrm>
            <a:off x="16306800" y="1966366"/>
            <a:ext cx="6705600" cy="5578702"/>
          </a:xfrm>
          <a:prstGeom prst="rect">
            <a:avLst/>
          </a:prstGeom>
        </p:spPr>
      </p:pic>
      <p:pic>
        <p:nvPicPr>
          <p:cNvPr id="17" name="slide 5">
            <a:hlinkClick r:id="" action="ppaction://media"/>
          </p:cNvPr>
          <p:cNvPicPr>
            <a:picLocks noRot="1" noChangeAspect="1"/>
          </p:cNvPicPr>
          <p:nvPr>
            <a:wavAudioFile r:embed="rId1" name="slide 5"/>
          </p:nvPr>
        </p:nvPicPr>
        <p:blipFill>
          <a:blip r:embed="rId11"/>
          <a:stretch>
            <a:fillRect/>
          </a:stretch>
        </p:blipFill>
        <p:spPr>
          <a:xfrm>
            <a:off x="12039600" y="6705600"/>
            <a:ext cx="304800" cy="304800"/>
          </a:xfrm>
          <a:prstGeom prst="rect">
            <a:avLst/>
          </a:prstGeom>
        </p:spPr>
      </p:pic>
    </p:spTree>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9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5362" name="Picture 3"/>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3" name="Picture 11"/>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4" name="Picture 13"/>
          <p:cNvPicPr>
            <a:picLocks noChangeAspect="1"/>
          </p:cNvPicPr>
          <p:nvPr/>
        </p:nvPicPr>
        <p:blipFill>
          <a:blip r:embed="rId5"/>
          <a:srcRect t="484" r="17892" b="36842"/>
          <a:stretch>
            <a:fillRect/>
          </a:stretch>
        </p:blipFill>
        <p:spPr bwMode="auto">
          <a:xfrm>
            <a:off x="0" y="996950"/>
            <a:ext cx="24384000" cy="755650"/>
          </a:xfrm>
          <a:prstGeom prst="rect">
            <a:avLst/>
          </a:prstGeom>
          <a:noFill/>
          <a:ln w="9525">
            <a:solidFill>
              <a:srgbClr val="BBE0E3"/>
            </a:solidFill>
            <a:miter lim="800000"/>
            <a:headEnd/>
            <a:tailEnd/>
          </a:ln>
        </p:spPr>
      </p:pic>
      <p:pic>
        <p:nvPicPr>
          <p:cNvPr id="15365" name="Picture 15" descr="wekiva logo_v.png"/>
          <p:cNvPicPr>
            <a:picLocks noChangeAspect="1"/>
          </p:cNvPicPr>
          <p:nvPr/>
        </p:nvPicPr>
        <p:blipFill>
          <a:blip r:embed="rId6"/>
          <a:srcRect/>
          <a:stretch>
            <a:fillRect/>
          </a:stretch>
        </p:blipFill>
        <p:spPr bwMode="auto">
          <a:xfrm>
            <a:off x="19431000" y="12034838"/>
            <a:ext cx="4267200" cy="1071562"/>
          </a:xfrm>
          <a:prstGeom prst="rect">
            <a:avLst/>
          </a:prstGeom>
          <a:noFill/>
          <a:ln w="9525">
            <a:noFill/>
            <a:miter lim="800000"/>
            <a:headEnd/>
            <a:tailEnd/>
          </a:ln>
        </p:spPr>
      </p:pic>
      <p:sp>
        <p:nvSpPr>
          <p:cNvPr id="10" name="TextBox 4"/>
          <p:cNvSpPr txBox="1">
            <a:spLocks noChangeArrowheads="1"/>
          </p:cNvSpPr>
          <p:nvPr/>
        </p:nvSpPr>
        <p:spPr bwMode="auto">
          <a:xfrm>
            <a:off x="3733800" y="1905000"/>
            <a:ext cx="16459200" cy="1200325"/>
          </a:xfrm>
          <a:prstGeom prst="rect">
            <a:avLst/>
          </a:prstGeom>
          <a:noFill/>
          <a:ln w="9525">
            <a:noFill/>
            <a:miter lim="800000"/>
            <a:headEnd/>
            <a:tailEnd/>
          </a:ln>
        </p:spPr>
        <p:txBody>
          <a:bodyPr wrap="square" lIns="91438" tIns="45718" rIns="91438" bIns="45718">
            <a:spAutoFit/>
          </a:bodyPr>
          <a:lstStyle/>
          <a:p>
            <a:r>
              <a:rPr lang="en-US" sz="7200" b="1" dirty="0" smtClean="0">
                <a:solidFill>
                  <a:srgbClr val="003300"/>
                </a:solidFill>
                <a:latin typeface="Calibri" pitchFamily="34" charset="0"/>
                <a:cs typeface="Calibri" pitchFamily="34" charset="0"/>
              </a:rPr>
              <a:t>PROJECT ECONOMIC IMPACT</a:t>
            </a:r>
            <a:endParaRPr lang="en-US" sz="7200" b="1" dirty="0">
              <a:solidFill>
                <a:srgbClr val="003300"/>
              </a:solidFill>
              <a:latin typeface="Calibri" pitchFamily="34" charset="0"/>
              <a:cs typeface="Calibri" pitchFamily="34" charset="0"/>
            </a:endParaRPr>
          </a:p>
        </p:txBody>
      </p:sp>
      <p:sp>
        <p:nvSpPr>
          <p:cNvPr id="12" name="Rectangle 11"/>
          <p:cNvSpPr/>
          <p:nvPr/>
        </p:nvSpPr>
        <p:spPr>
          <a:xfrm>
            <a:off x="1752600" y="3505200"/>
            <a:ext cx="19769447" cy="9387185"/>
          </a:xfrm>
          <a:prstGeom prst="rect">
            <a:avLst/>
          </a:prstGeom>
        </p:spPr>
        <p:txBody>
          <a:bodyPr wrap="square">
            <a:spAutoFit/>
          </a:bodyPr>
          <a:lstStyle/>
          <a:p>
            <a:pPr lvl="1"/>
            <a:r>
              <a:rPr lang="en-US" sz="4800" b="1" dirty="0" smtClean="0">
                <a:solidFill>
                  <a:srgbClr val="003300"/>
                </a:solidFill>
                <a:latin typeface="+mn-lt"/>
              </a:rPr>
              <a:t>At an estimated cost of $1.5 Billion for </a:t>
            </a:r>
            <a:r>
              <a:rPr lang="en-US" sz="4800" b="1" dirty="0" smtClean="0">
                <a:solidFill>
                  <a:srgbClr val="003300"/>
                </a:solidFill>
                <a:latin typeface="+mn-lt"/>
                <a:cs typeface="Arial" pitchFamily="34" charset="0"/>
              </a:rPr>
              <a:t>Engineering </a:t>
            </a:r>
          </a:p>
          <a:p>
            <a:pPr lvl="1"/>
            <a:r>
              <a:rPr lang="en-US" sz="4800" b="1" dirty="0" smtClean="0">
                <a:solidFill>
                  <a:srgbClr val="003300"/>
                </a:solidFill>
                <a:latin typeface="+mn-lt"/>
                <a:cs typeface="Arial" pitchFamily="34" charset="0"/>
              </a:rPr>
              <a:t>&amp; Construction, the Wekiva Parkway is Projected to Provide:    </a:t>
            </a:r>
          </a:p>
          <a:p>
            <a:pPr lvl="1"/>
            <a:endParaRPr lang="en-US" sz="4800" b="1" dirty="0" smtClean="0">
              <a:solidFill>
                <a:schemeClr val="bg1"/>
              </a:solidFill>
              <a:latin typeface="+mn-lt"/>
              <a:cs typeface="Arial" pitchFamily="34" charset="0"/>
            </a:endParaRPr>
          </a:p>
          <a:p>
            <a:pPr lvl="2"/>
            <a:r>
              <a:rPr lang="en-US" sz="4800" b="1" dirty="0" smtClean="0">
                <a:solidFill>
                  <a:srgbClr val="003300"/>
                </a:solidFill>
                <a:latin typeface="+mn-lt"/>
                <a:cs typeface="Arial" pitchFamily="34" charset="0"/>
              </a:rPr>
              <a:t>Construction Related Jobs		 12,272</a:t>
            </a:r>
          </a:p>
          <a:p>
            <a:pPr lvl="2"/>
            <a:r>
              <a:rPr lang="en-US" sz="4800" b="1" dirty="0" smtClean="0">
                <a:solidFill>
                  <a:srgbClr val="003300"/>
                </a:solidFill>
                <a:latin typeface="+mn-lt"/>
                <a:cs typeface="Arial" pitchFamily="34" charset="0"/>
              </a:rPr>
              <a:t>Supporting Industries Jobs		   5,570</a:t>
            </a:r>
          </a:p>
          <a:p>
            <a:pPr lvl="2"/>
            <a:r>
              <a:rPr lang="en-US" sz="4800" b="1" dirty="0" smtClean="0">
                <a:solidFill>
                  <a:srgbClr val="003300"/>
                </a:solidFill>
                <a:latin typeface="+mn-lt"/>
                <a:cs typeface="Arial" pitchFamily="34" charset="0"/>
              </a:rPr>
              <a:t>Induced Employment Jobs		 17,983</a:t>
            </a:r>
            <a:endParaRPr lang="en-US" sz="4800" b="1" dirty="0" smtClean="0">
              <a:solidFill>
                <a:srgbClr val="003300"/>
              </a:solidFill>
              <a:latin typeface="+mn-lt"/>
            </a:endParaRPr>
          </a:p>
          <a:p>
            <a:pPr marL="457200" indent="-457200">
              <a:lnSpc>
                <a:spcPct val="150000"/>
              </a:lnSpc>
              <a:buFont typeface="Arial" pitchFamily="34" charset="0"/>
              <a:buChar char="•"/>
            </a:pPr>
            <a:endParaRPr lang="en-US" sz="4800" b="1" dirty="0" smtClean="0">
              <a:solidFill>
                <a:srgbClr val="336600"/>
              </a:solidFill>
              <a:latin typeface="+mn-lt"/>
            </a:endParaRPr>
          </a:p>
          <a:p>
            <a:pPr marL="457200" indent="-457200">
              <a:lnSpc>
                <a:spcPct val="150000"/>
              </a:lnSpc>
              <a:buFont typeface="Arial" pitchFamily="34" charset="0"/>
              <a:buChar char="•"/>
            </a:pPr>
            <a:endParaRPr lang="en-US" sz="4800" b="1" dirty="0" smtClean="0">
              <a:solidFill>
                <a:srgbClr val="336600"/>
              </a:solidFill>
              <a:latin typeface="+mn-lt"/>
            </a:endParaRPr>
          </a:p>
          <a:p>
            <a:pPr marL="457200" indent="-457200">
              <a:lnSpc>
                <a:spcPct val="150000"/>
              </a:lnSpc>
              <a:buFont typeface="Arial" pitchFamily="34" charset="0"/>
              <a:buChar char="•"/>
            </a:pPr>
            <a:endParaRPr lang="en-US" sz="4800" b="1" dirty="0" smtClean="0">
              <a:solidFill>
                <a:srgbClr val="336600"/>
              </a:solidFill>
              <a:latin typeface="+mn-lt"/>
            </a:endParaRPr>
          </a:p>
          <a:p>
            <a:pPr marL="457200" indent="-457200">
              <a:buFont typeface="Arial" pitchFamily="34" charset="0"/>
              <a:buChar char="•"/>
            </a:pPr>
            <a:endParaRPr lang="en-US" sz="2000" b="1" i="1" dirty="0" smtClean="0">
              <a:solidFill>
                <a:srgbClr val="336600"/>
              </a:solidFill>
              <a:latin typeface="+mn-lt"/>
            </a:endParaRPr>
          </a:p>
          <a:p>
            <a:pPr marL="457200" indent="-457200">
              <a:buFont typeface="Arial" pitchFamily="34" charset="0"/>
              <a:buChar char="•"/>
            </a:pPr>
            <a:endParaRPr lang="en-US" sz="2000" b="1" i="1" dirty="0" smtClean="0">
              <a:solidFill>
                <a:srgbClr val="336600"/>
              </a:solidFill>
              <a:latin typeface="+mn-lt"/>
            </a:endParaRPr>
          </a:p>
          <a:p>
            <a:pPr marL="457200" indent="-457200">
              <a:buFont typeface="Arial" pitchFamily="34" charset="0"/>
              <a:buChar char="•"/>
            </a:pPr>
            <a:endParaRPr lang="en-US" sz="2000" i="1" dirty="0" smtClean="0">
              <a:solidFill>
                <a:srgbClr val="336600"/>
              </a:solidFill>
              <a:latin typeface="+mn-lt"/>
            </a:endParaRPr>
          </a:p>
          <a:p>
            <a:pPr marL="457200" indent="-457200" algn="l"/>
            <a:r>
              <a:rPr lang="en-US" sz="2000" dirty="0" smtClean="0">
                <a:solidFill>
                  <a:schemeClr val="accent1">
                    <a:lumMod val="50000"/>
                  </a:schemeClr>
                </a:solidFill>
              </a:rPr>
              <a:t>*Job Multiplier Source: Federal Highway Administration (FHWA) Employment Impacts of Highway Infrastructure Investment; Updated March 2010</a:t>
            </a:r>
          </a:p>
          <a:p>
            <a:pPr marL="457200" indent="-457200"/>
            <a:endParaRPr lang="en-US" sz="2000" b="1" i="1" dirty="0" smtClean="0">
              <a:solidFill>
                <a:srgbClr val="336600"/>
              </a:solidFill>
              <a:latin typeface="+mn-lt"/>
            </a:endParaRPr>
          </a:p>
        </p:txBody>
      </p:sp>
      <p:sp>
        <p:nvSpPr>
          <p:cNvPr id="13" name="Rectangle 12"/>
          <p:cNvSpPr/>
          <p:nvPr/>
        </p:nvSpPr>
        <p:spPr>
          <a:xfrm>
            <a:off x="6248400" y="9220200"/>
            <a:ext cx="12192000" cy="923330"/>
          </a:xfrm>
          <a:prstGeom prst="rect">
            <a:avLst/>
          </a:prstGeom>
          <a:solidFill>
            <a:schemeClr val="accent1">
              <a:lumMod val="50000"/>
            </a:schemeClr>
          </a:solidFill>
        </p:spPr>
        <p:txBody>
          <a:bodyPr wrap="square">
            <a:spAutoFit/>
          </a:bodyPr>
          <a:lstStyle/>
          <a:p>
            <a:r>
              <a:rPr lang="en-US" sz="5400" b="1" dirty="0" smtClean="0">
                <a:solidFill>
                  <a:schemeClr val="tx1"/>
                </a:solidFill>
                <a:latin typeface="Arial" pitchFamily="34" charset="0"/>
                <a:cs typeface="Arial" pitchFamily="34" charset="0"/>
              </a:rPr>
              <a:t>*Estimated Total Jobs       </a:t>
            </a:r>
            <a:r>
              <a:rPr lang="en-US" sz="5400" b="1" dirty="0">
                <a:solidFill>
                  <a:schemeClr val="tx1"/>
                </a:solidFill>
                <a:latin typeface="Arial" pitchFamily="34" charset="0"/>
                <a:cs typeface="Arial" pitchFamily="34" charset="0"/>
              </a:rPr>
              <a:t>	</a:t>
            </a:r>
            <a:r>
              <a:rPr lang="en-US" sz="5400" b="1" dirty="0" smtClean="0">
                <a:solidFill>
                  <a:schemeClr val="tx1"/>
                </a:solidFill>
                <a:latin typeface="Arial" pitchFamily="34" charset="0"/>
                <a:cs typeface="Arial" pitchFamily="34" charset="0"/>
              </a:rPr>
              <a:t>35,825</a:t>
            </a:r>
            <a:endParaRPr lang="en-US" sz="5400" b="1" dirty="0">
              <a:solidFill>
                <a:schemeClr val="tx1"/>
              </a:solidFill>
              <a:latin typeface="Arial" pitchFamily="34" charset="0"/>
              <a:cs typeface="Arial" pitchFamily="34" charset="0"/>
            </a:endParaRPr>
          </a:p>
        </p:txBody>
      </p:sp>
      <p:pic>
        <p:nvPicPr>
          <p:cNvPr id="11" name="slide 6">
            <a:hlinkClick r:id="" action="ppaction://media"/>
          </p:cNvPr>
          <p:cNvPicPr>
            <a:picLocks noRot="1" noChangeAspect="1"/>
          </p:cNvPicPr>
          <p:nvPr>
            <a:wavAudioFile r:embed="rId1" name="slide 6"/>
          </p:nvPr>
        </p:nvPicPr>
        <p:blipFill>
          <a:blip r:embed="rId7"/>
          <a:stretch>
            <a:fillRect/>
          </a:stretch>
        </p:blipFill>
        <p:spPr>
          <a:xfrm>
            <a:off x="12039600" y="6705600"/>
            <a:ext cx="304800" cy="304800"/>
          </a:xfrm>
          <a:prstGeom prst="rect">
            <a:avLst/>
          </a:prstGeom>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86"/>
          <p:cNvGrpSpPr/>
          <p:nvPr/>
        </p:nvGrpSpPr>
        <p:grpSpPr>
          <a:xfrm>
            <a:off x="18109040" y="6172201"/>
            <a:ext cx="1093359" cy="817554"/>
            <a:chOff x="6498784" y="2330782"/>
            <a:chExt cx="152400" cy="551021"/>
          </a:xfrm>
        </p:grpSpPr>
        <p:sp>
          <p:nvSpPr>
            <p:cNvPr id="488" name="Line 264"/>
            <p:cNvSpPr>
              <a:spLocks noChangeShapeType="1"/>
            </p:cNvSpPr>
            <p:nvPr/>
          </p:nvSpPr>
          <p:spPr bwMode="auto">
            <a:xfrm flipV="1">
              <a:off x="6498784" y="2330782"/>
              <a:ext cx="1588" cy="55102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89" name="Line 265"/>
            <p:cNvSpPr>
              <a:spLocks noChangeShapeType="1"/>
            </p:cNvSpPr>
            <p:nvPr/>
          </p:nvSpPr>
          <p:spPr bwMode="auto">
            <a:xfrm flipH="1" flipV="1">
              <a:off x="6498784" y="2339799"/>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490" name="Oval 215"/>
          <p:cNvSpPr>
            <a:spLocks noChangeArrowheads="1"/>
          </p:cNvSpPr>
          <p:nvPr/>
        </p:nvSpPr>
        <p:spPr bwMode="auto">
          <a:xfrm>
            <a:off x="19113900" y="6130334"/>
            <a:ext cx="88500" cy="118066"/>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grpSp>
        <p:nvGrpSpPr>
          <p:cNvPr id="3" name="Group 113"/>
          <p:cNvGrpSpPr>
            <a:grpSpLocks/>
          </p:cNvGrpSpPr>
          <p:nvPr/>
        </p:nvGrpSpPr>
        <p:grpSpPr bwMode="auto">
          <a:xfrm>
            <a:off x="15087600" y="7178336"/>
            <a:ext cx="803486" cy="2474912"/>
            <a:chOff x="528" y="2026"/>
            <a:chExt cx="96" cy="576"/>
          </a:xfrm>
        </p:grpSpPr>
        <p:sp>
          <p:nvSpPr>
            <p:cNvPr id="387" name="Line 114"/>
            <p:cNvSpPr>
              <a:spLocks noChangeShapeType="1"/>
            </p:cNvSpPr>
            <p:nvPr/>
          </p:nvSpPr>
          <p:spPr bwMode="auto">
            <a:xfrm>
              <a:off x="528" y="2026"/>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388" name="Line 115"/>
            <p:cNvSpPr>
              <a:spLocks noChangeShapeType="1"/>
            </p:cNvSpPr>
            <p:nvPr/>
          </p:nvSpPr>
          <p:spPr bwMode="auto">
            <a:xfrm>
              <a:off x="528" y="2600"/>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grpSp>
      <p:sp>
        <p:nvSpPr>
          <p:cNvPr id="389" name="Oval 215"/>
          <p:cNvSpPr>
            <a:spLocks noChangeArrowheads="1"/>
          </p:cNvSpPr>
          <p:nvPr/>
        </p:nvSpPr>
        <p:spPr bwMode="auto">
          <a:xfrm>
            <a:off x="15849600" y="9572363"/>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390" name="Line 7"/>
          <p:cNvSpPr>
            <a:spLocks noChangeShapeType="1"/>
          </p:cNvSpPr>
          <p:nvPr/>
        </p:nvSpPr>
        <p:spPr bwMode="auto">
          <a:xfrm>
            <a:off x="2175643" y="6684952"/>
            <a:ext cx="0" cy="609600"/>
          </a:xfrm>
          <a:prstGeom prst="line">
            <a:avLst/>
          </a:prstGeom>
          <a:noFill/>
          <a:ln w="152400">
            <a:solidFill>
              <a:srgbClr val="E46C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ln>
                <a:solidFill>
                  <a:prstClr val="black"/>
                </a:solidFill>
              </a:ln>
              <a:solidFill>
                <a:prstClr val="black"/>
              </a:solidFill>
              <a:latin typeface="Arial"/>
              <a:ea typeface="+mn-ea"/>
            </a:endParaRPr>
          </a:p>
        </p:txBody>
      </p:sp>
      <p:sp>
        <p:nvSpPr>
          <p:cNvPr id="391" name="Text Box 14"/>
          <p:cNvSpPr txBox="1">
            <a:spLocks noChangeArrowheads="1"/>
          </p:cNvSpPr>
          <p:nvPr/>
        </p:nvSpPr>
        <p:spPr bwMode="auto">
          <a:xfrm>
            <a:off x="1566125" y="6037261"/>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1985</a:t>
            </a:r>
          </a:p>
        </p:txBody>
      </p:sp>
      <p:sp>
        <p:nvSpPr>
          <p:cNvPr id="392" name="Text Box 15"/>
          <p:cNvSpPr txBox="1">
            <a:spLocks noChangeArrowheads="1"/>
          </p:cNvSpPr>
          <p:nvPr/>
        </p:nvSpPr>
        <p:spPr bwMode="auto">
          <a:xfrm>
            <a:off x="3726275" y="7280253"/>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1990</a:t>
            </a:r>
          </a:p>
        </p:txBody>
      </p:sp>
      <p:sp>
        <p:nvSpPr>
          <p:cNvPr id="393" name="Text Box 16"/>
          <p:cNvSpPr txBox="1">
            <a:spLocks noChangeArrowheads="1"/>
          </p:cNvSpPr>
          <p:nvPr/>
        </p:nvSpPr>
        <p:spPr bwMode="auto">
          <a:xfrm>
            <a:off x="5901054" y="6037261"/>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1995</a:t>
            </a:r>
          </a:p>
        </p:txBody>
      </p:sp>
      <p:sp>
        <p:nvSpPr>
          <p:cNvPr id="394" name="Text Box 17"/>
          <p:cNvSpPr txBox="1">
            <a:spLocks noChangeArrowheads="1"/>
          </p:cNvSpPr>
          <p:nvPr/>
        </p:nvSpPr>
        <p:spPr bwMode="auto">
          <a:xfrm>
            <a:off x="8177966" y="7280253"/>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2000</a:t>
            </a:r>
          </a:p>
        </p:txBody>
      </p:sp>
      <p:sp>
        <p:nvSpPr>
          <p:cNvPr id="395" name="Text Box 18"/>
          <p:cNvSpPr txBox="1">
            <a:spLocks noChangeArrowheads="1"/>
          </p:cNvSpPr>
          <p:nvPr/>
        </p:nvSpPr>
        <p:spPr bwMode="auto">
          <a:xfrm>
            <a:off x="10560111" y="5943600"/>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2005</a:t>
            </a:r>
          </a:p>
        </p:txBody>
      </p:sp>
      <p:sp>
        <p:nvSpPr>
          <p:cNvPr id="396" name="Text Box 19"/>
          <p:cNvSpPr txBox="1">
            <a:spLocks noChangeArrowheads="1"/>
          </p:cNvSpPr>
          <p:nvPr/>
        </p:nvSpPr>
        <p:spPr bwMode="auto">
          <a:xfrm>
            <a:off x="12621465" y="7280253"/>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2010</a:t>
            </a:r>
          </a:p>
        </p:txBody>
      </p:sp>
      <p:sp>
        <p:nvSpPr>
          <p:cNvPr id="397" name="Text Box 20"/>
          <p:cNvSpPr txBox="1">
            <a:spLocks noChangeArrowheads="1"/>
          </p:cNvSpPr>
          <p:nvPr/>
        </p:nvSpPr>
        <p:spPr bwMode="auto">
          <a:xfrm>
            <a:off x="14823204" y="6037261"/>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2015</a:t>
            </a:r>
          </a:p>
        </p:txBody>
      </p:sp>
      <p:sp>
        <p:nvSpPr>
          <p:cNvPr id="398" name="Line 6"/>
          <p:cNvSpPr>
            <a:spLocks noChangeShapeType="1"/>
          </p:cNvSpPr>
          <p:nvPr/>
        </p:nvSpPr>
        <p:spPr bwMode="auto">
          <a:xfrm>
            <a:off x="2175643" y="6989752"/>
            <a:ext cx="17753407" cy="0"/>
          </a:xfrm>
          <a:prstGeom prst="line">
            <a:avLst/>
          </a:prstGeom>
          <a:noFill/>
          <a:ln w="152400">
            <a:solidFill>
              <a:schemeClr val="accent6">
                <a:lumMod val="75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399" name="Line 28"/>
          <p:cNvSpPr>
            <a:spLocks noChangeShapeType="1"/>
          </p:cNvSpPr>
          <p:nvPr/>
        </p:nvSpPr>
        <p:spPr bwMode="auto">
          <a:xfrm>
            <a:off x="2552950" y="6789646"/>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400" name="Line 29"/>
          <p:cNvSpPr>
            <a:spLocks noChangeShapeType="1"/>
          </p:cNvSpPr>
          <p:nvPr/>
        </p:nvSpPr>
        <p:spPr bwMode="auto">
          <a:xfrm>
            <a:off x="3011952" y="6805548"/>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401" name="Line 30"/>
          <p:cNvSpPr>
            <a:spLocks noChangeShapeType="1"/>
          </p:cNvSpPr>
          <p:nvPr/>
        </p:nvSpPr>
        <p:spPr bwMode="auto">
          <a:xfrm>
            <a:off x="3497637" y="6805548"/>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402" name="Text Box 112"/>
          <p:cNvSpPr txBox="1">
            <a:spLocks noChangeArrowheads="1"/>
          </p:cNvSpPr>
          <p:nvPr/>
        </p:nvSpPr>
        <p:spPr bwMode="auto">
          <a:xfrm>
            <a:off x="2827167" y="8334680"/>
            <a:ext cx="4159916" cy="1877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algn="l" defTabSz="1828478" fontAlgn="auto">
              <a:spcBef>
                <a:spcPts val="0"/>
              </a:spcBef>
              <a:spcAft>
                <a:spcPts val="0"/>
              </a:spcAft>
            </a:pPr>
            <a:r>
              <a:rPr lang="en-US" sz="2200" dirty="0">
                <a:solidFill>
                  <a:prstClr val="black"/>
                </a:solidFill>
                <a:latin typeface="Arial Black" pitchFamily="34" charset="0"/>
                <a:ea typeface="+mn-ea"/>
              </a:rPr>
              <a:t>1986</a:t>
            </a:r>
          </a:p>
          <a:p>
            <a:pPr algn="l" defTabSz="1828478" fontAlgn="auto">
              <a:spcBef>
                <a:spcPts val="0"/>
              </a:spcBef>
              <a:spcAft>
                <a:spcPts val="0"/>
              </a:spcAft>
            </a:pPr>
            <a:r>
              <a:rPr lang="en-US" sz="2200" dirty="0">
                <a:solidFill>
                  <a:prstClr val="black"/>
                </a:solidFill>
                <a:latin typeface="Arial"/>
                <a:ea typeface="+mn-ea"/>
              </a:rPr>
              <a:t>Wekiva Parkway conceptual design </a:t>
            </a:r>
            <a:r>
              <a:rPr lang="en-US" sz="2200" dirty="0" smtClean="0">
                <a:solidFill>
                  <a:prstClr val="black"/>
                </a:solidFill>
                <a:latin typeface="Arial"/>
                <a:ea typeface="+mn-ea"/>
              </a:rPr>
              <a:t>gets underway via  </a:t>
            </a:r>
            <a:r>
              <a:rPr lang="en-US" sz="2200" dirty="0">
                <a:solidFill>
                  <a:prstClr val="black"/>
                </a:solidFill>
                <a:latin typeface="Arial"/>
                <a:ea typeface="+mn-ea"/>
              </a:rPr>
              <a:t>Northwest Beltway Part B </a:t>
            </a:r>
            <a:r>
              <a:rPr lang="en-US" sz="2200" dirty="0" smtClean="0">
                <a:solidFill>
                  <a:prstClr val="black"/>
                </a:solidFill>
                <a:latin typeface="Arial"/>
                <a:ea typeface="+mn-ea"/>
              </a:rPr>
              <a:t>Study  </a:t>
            </a:r>
            <a:endParaRPr lang="en-US" sz="2200" dirty="0">
              <a:solidFill>
                <a:prstClr val="black"/>
              </a:solidFill>
              <a:latin typeface="Arial"/>
              <a:ea typeface="+mn-ea"/>
            </a:endParaRPr>
          </a:p>
        </p:txBody>
      </p:sp>
      <p:grpSp>
        <p:nvGrpSpPr>
          <p:cNvPr id="4" name="Group 113"/>
          <p:cNvGrpSpPr>
            <a:grpSpLocks/>
          </p:cNvGrpSpPr>
          <p:nvPr/>
        </p:nvGrpSpPr>
        <p:grpSpPr bwMode="auto">
          <a:xfrm>
            <a:off x="2552411" y="7065959"/>
            <a:ext cx="339682" cy="1486666"/>
            <a:chOff x="528" y="2256"/>
            <a:chExt cx="96" cy="346"/>
          </a:xfrm>
        </p:grpSpPr>
        <p:sp>
          <p:nvSpPr>
            <p:cNvPr id="404" name="Line 114"/>
            <p:cNvSpPr>
              <a:spLocks noChangeShapeType="1"/>
            </p:cNvSpPr>
            <p:nvPr/>
          </p:nvSpPr>
          <p:spPr bwMode="auto">
            <a:xfrm>
              <a:off x="528" y="2256"/>
              <a:ext cx="0" cy="34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05" name="Line 115"/>
            <p:cNvSpPr>
              <a:spLocks noChangeShapeType="1"/>
            </p:cNvSpPr>
            <p:nvPr/>
          </p:nvSpPr>
          <p:spPr bwMode="auto">
            <a:xfrm>
              <a:off x="528" y="2600"/>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grpSp>
      <p:sp>
        <p:nvSpPr>
          <p:cNvPr id="406" name="Text Box 152"/>
          <p:cNvSpPr txBox="1">
            <a:spLocks noChangeArrowheads="1"/>
          </p:cNvSpPr>
          <p:nvPr/>
        </p:nvSpPr>
        <p:spPr bwMode="auto">
          <a:xfrm>
            <a:off x="9593555" y="10068612"/>
            <a:ext cx="1128599" cy="52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algn="r" defTabSz="1828478" fontAlgn="auto">
              <a:spcBef>
                <a:spcPts val="0"/>
              </a:spcBef>
              <a:spcAft>
                <a:spcPts val="0"/>
              </a:spcAft>
            </a:pPr>
            <a:r>
              <a:rPr lang="en-US" sz="2200" dirty="0">
                <a:solidFill>
                  <a:prstClr val="black"/>
                </a:solidFill>
                <a:latin typeface="Arial Black" pitchFamily="34" charset="0"/>
                <a:ea typeface="+mn-ea"/>
              </a:rPr>
              <a:t>2005</a:t>
            </a:r>
          </a:p>
        </p:txBody>
      </p:sp>
      <p:sp>
        <p:nvSpPr>
          <p:cNvPr id="407" name="Line 264"/>
          <p:cNvSpPr>
            <a:spLocks noChangeShapeType="1"/>
          </p:cNvSpPr>
          <p:nvPr/>
        </p:nvSpPr>
        <p:spPr bwMode="auto">
          <a:xfrm flipH="1">
            <a:off x="11049000" y="6916626"/>
            <a:ext cx="10284" cy="344657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408" name="Line 265"/>
          <p:cNvSpPr>
            <a:spLocks noChangeShapeType="1"/>
          </p:cNvSpPr>
          <p:nvPr/>
        </p:nvSpPr>
        <p:spPr bwMode="auto">
          <a:xfrm flipH="1">
            <a:off x="10744200" y="10363200"/>
            <a:ext cx="30476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r>
              <a:rPr lang="en-US" sz="3600" dirty="0">
                <a:solidFill>
                  <a:prstClr val="black"/>
                </a:solidFill>
                <a:latin typeface="Arial"/>
                <a:ea typeface="+mn-ea"/>
              </a:rPr>
              <a:t>      </a:t>
            </a:r>
          </a:p>
        </p:txBody>
      </p:sp>
      <p:sp>
        <p:nvSpPr>
          <p:cNvPr id="409" name="Line 30"/>
          <p:cNvSpPr>
            <a:spLocks noChangeShapeType="1"/>
          </p:cNvSpPr>
          <p:nvPr/>
        </p:nvSpPr>
        <p:spPr bwMode="auto">
          <a:xfrm>
            <a:off x="3977934" y="6803118"/>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ln w="9525">
                <a:solidFill>
                  <a:prstClr val="black"/>
                </a:solidFill>
              </a:ln>
              <a:solidFill>
                <a:prstClr val="black"/>
              </a:solidFill>
              <a:latin typeface="Arial"/>
              <a:ea typeface="+mn-ea"/>
            </a:endParaRPr>
          </a:p>
        </p:txBody>
      </p:sp>
      <p:sp>
        <p:nvSpPr>
          <p:cNvPr id="410" name="Line 7"/>
          <p:cNvSpPr>
            <a:spLocks noChangeShapeType="1"/>
          </p:cNvSpPr>
          <p:nvPr/>
        </p:nvSpPr>
        <p:spPr bwMode="auto">
          <a:xfrm>
            <a:off x="4394042" y="6701504"/>
            <a:ext cx="0" cy="609600"/>
          </a:xfrm>
          <a:prstGeom prst="line">
            <a:avLst/>
          </a:prstGeom>
          <a:noFill/>
          <a:ln w="1524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ln>
                <a:solidFill>
                  <a:prstClr val="black"/>
                </a:solidFill>
              </a:ln>
              <a:solidFill>
                <a:prstClr val="black"/>
              </a:solidFill>
              <a:latin typeface="Arial"/>
              <a:ea typeface="+mn-ea"/>
            </a:endParaRPr>
          </a:p>
        </p:txBody>
      </p:sp>
      <p:sp>
        <p:nvSpPr>
          <p:cNvPr id="411" name="Line 8"/>
          <p:cNvSpPr>
            <a:spLocks noChangeShapeType="1"/>
          </p:cNvSpPr>
          <p:nvPr/>
        </p:nvSpPr>
        <p:spPr bwMode="auto">
          <a:xfrm>
            <a:off x="6615753" y="6701504"/>
            <a:ext cx="0" cy="609600"/>
          </a:xfrm>
          <a:prstGeom prst="line">
            <a:avLst/>
          </a:prstGeom>
          <a:noFill/>
          <a:ln w="1524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2" name="Line 28"/>
          <p:cNvSpPr>
            <a:spLocks noChangeShapeType="1"/>
          </p:cNvSpPr>
          <p:nvPr/>
        </p:nvSpPr>
        <p:spPr bwMode="auto">
          <a:xfrm>
            <a:off x="4768203" y="6806284"/>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3" name="Line 29"/>
          <p:cNvSpPr>
            <a:spLocks noChangeShapeType="1"/>
          </p:cNvSpPr>
          <p:nvPr/>
        </p:nvSpPr>
        <p:spPr bwMode="auto">
          <a:xfrm>
            <a:off x="5214451" y="6806284"/>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4" name="Line 30"/>
          <p:cNvSpPr>
            <a:spLocks noChangeShapeType="1"/>
          </p:cNvSpPr>
          <p:nvPr/>
        </p:nvSpPr>
        <p:spPr bwMode="auto">
          <a:xfrm>
            <a:off x="5716036" y="6806284"/>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5" name="Line 30"/>
          <p:cNvSpPr>
            <a:spLocks noChangeShapeType="1"/>
          </p:cNvSpPr>
          <p:nvPr/>
        </p:nvSpPr>
        <p:spPr bwMode="auto">
          <a:xfrm>
            <a:off x="6196333" y="6803854"/>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6" name="Line 8"/>
          <p:cNvSpPr>
            <a:spLocks noChangeShapeType="1"/>
          </p:cNvSpPr>
          <p:nvPr/>
        </p:nvSpPr>
        <p:spPr bwMode="auto">
          <a:xfrm>
            <a:off x="8834635" y="6700150"/>
            <a:ext cx="0" cy="609600"/>
          </a:xfrm>
          <a:prstGeom prst="line">
            <a:avLst/>
          </a:prstGeom>
          <a:noFill/>
          <a:ln w="1524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7" name="Line 28"/>
          <p:cNvSpPr>
            <a:spLocks noChangeShapeType="1"/>
          </p:cNvSpPr>
          <p:nvPr/>
        </p:nvSpPr>
        <p:spPr bwMode="auto">
          <a:xfrm>
            <a:off x="6987085" y="680493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8" name="Line 29"/>
          <p:cNvSpPr>
            <a:spLocks noChangeShapeType="1"/>
          </p:cNvSpPr>
          <p:nvPr/>
        </p:nvSpPr>
        <p:spPr bwMode="auto">
          <a:xfrm>
            <a:off x="7433333" y="680493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19" name="Line 30"/>
          <p:cNvSpPr>
            <a:spLocks noChangeShapeType="1"/>
          </p:cNvSpPr>
          <p:nvPr/>
        </p:nvSpPr>
        <p:spPr bwMode="auto">
          <a:xfrm>
            <a:off x="7934918" y="680493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0" name="Line 30"/>
          <p:cNvSpPr>
            <a:spLocks noChangeShapeType="1"/>
          </p:cNvSpPr>
          <p:nvPr/>
        </p:nvSpPr>
        <p:spPr bwMode="auto">
          <a:xfrm>
            <a:off x="8415215" y="680250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1" name="Line 8"/>
          <p:cNvSpPr>
            <a:spLocks noChangeShapeType="1"/>
          </p:cNvSpPr>
          <p:nvPr/>
        </p:nvSpPr>
        <p:spPr bwMode="auto">
          <a:xfrm>
            <a:off x="11056947" y="6695726"/>
            <a:ext cx="0" cy="609600"/>
          </a:xfrm>
          <a:prstGeom prst="line">
            <a:avLst/>
          </a:prstGeom>
          <a:noFill/>
          <a:ln w="1524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2" name="Line 28"/>
          <p:cNvSpPr>
            <a:spLocks noChangeShapeType="1"/>
          </p:cNvSpPr>
          <p:nvPr/>
        </p:nvSpPr>
        <p:spPr bwMode="auto">
          <a:xfrm>
            <a:off x="9209398" y="6805268"/>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3" name="Line 29"/>
          <p:cNvSpPr>
            <a:spLocks noChangeShapeType="1"/>
          </p:cNvSpPr>
          <p:nvPr/>
        </p:nvSpPr>
        <p:spPr bwMode="auto">
          <a:xfrm>
            <a:off x="9655646" y="6805268"/>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4" name="Line 30"/>
          <p:cNvSpPr>
            <a:spLocks noChangeShapeType="1"/>
          </p:cNvSpPr>
          <p:nvPr/>
        </p:nvSpPr>
        <p:spPr bwMode="auto">
          <a:xfrm>
            <a:off x="10157230" y="6805268"/>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5" name="Line 30"/>
          <p:cNvSpPr>
            <a:spLocks noChangeShapeType="1"/>
          </p:cNvSpPr>
          <p:nvPr/>
        </p:nvSpPr>
        <p:spPr bwMode="auto">
          <a:xfrm>
            <a:off x="10637528" y="6802838"/>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grpSp>
        <p:nvGrpSpPr>
          <p:cNvPr id="5" name="Group 425"/>
          <p:cNvGrpSpPr/>
          <p:nvPr/>
        </p:nvGrpSpPr>
        <p:grpSpPr>
          <a:xfrm>
            <a:off x="11434054" y="6698330"/>
            <a:ext cx="1847549" cy="609600"/>
            <a:chOff x="2662267" y="5060157"/>
            <a:chExt cx="923895" cy="304800"/>
          </a:xfrm>
        </p:grpSpPr>
        <p:sp>
          <p:nvSpPr>
            <p:cNvPr id="427" name="Line 8"/>
            <p:cNvSpPr>
              <a:spLocks noChangeShapeType="1"/>
            </p:cNvSpPr>
            <p:nvPr/>
          </p:nvSpPr>
          <p:spPr bwMode="auto">
            <a:xfrm>
              <a:off x="3586162" y="5060157"/>
              <a:ext cx="0" cy="304800"/>
            </a:xfrm>
            <a:prstGeom prst="line">
              <a:avLst/>
            </a:prstGeom>
            <a:noFill/>
            <a:ln w="762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8" name="Line 28"/>
            <p:cNvSpPr>
              <a:spLocks noChangeShapeType="1"/>
            </p:cNvSpPr>
            <p:nvPr/>
          </p:nvSpPr>
          <p:spPr bwMode="auto">
            <a:xfrm>
              <a:off x="2662267" y="5112504"/>
              <a:ext cx="0" cy="18288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29" name="Line 29"/>
            <p:cNvSpPr>
              <a:spLocks noChangeShapeType="1"/>
            </p:cNvSpPr>
            <p:nvPr/>
          </p:nvSpPr>
          <p:spPr bwMode="auto">
            <a:xfrm>
              <a:off x="2885420" y="5112504"/>
              <a:ext cx="0" cy="18288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30" name="Line 30"/>
            <p:cNvSpPr>
              <a:spLocks noChangeShapeType="1"/>
            </p:cNvSpPr>
            <p:nvPr/>
          </p:nvSpPr>
          <p:spPr bwMode="auto">
            <a:xfrm>
              <a:off x="3136245" y="5112504"/>
              <a:ext cx="0" cy="18288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31" name="Line 30"/>
            <p:cNvSpPr>
              <a:spLocks noChangeShapeType="1"/>
            </p:cNvSpPr>
            <p:nvPr/>
          </p:nvSpPr>
          <p:spPr bwMode="auto">
            <a:xfrm>
              <a:off x="3376425" y="5111289"/>
              <a:ext cx="0" cy="18288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grpSp>
      <p:sp>
        <p:nvSpPr>
          <p:cNvPr id="432" name="Line 7"/>
          <p:cNvSpPr>
            <a:spLocks noChangeShapeType="1"/>
          </p:cNvSpPr>
          <p:nvPr/>
        </p:nvSpPr>
        <p:spPr bwMode="auto">
          <a:xfrm>
            <a:off x="13281597" y="6701572"/>
            <a:ext cx="0" cy="609600"/>
          </a:xfrm>
          <a:prstGeom prst="line">
            <a:avLst/>
          </a:prstGeom>
          <a:noFill/>
          <a:ln w="1524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ln>
                <a:solidFill>
                  <a:prstClr val="black"/>
                </a:solidFill>
              </a:ln>
              <a:solidFill>
                <a:prstClr val="black"/>
              </a:solidFill>
              <a:latin typeface="Arial"/>
              <a:ea typeface="+mn-ea"/>
            </a:endParaRPr>
          </a:p>
        </p:txBody>
      </p:sp>
      <p:sp>
        <p:nvSpPr>
          <p:cNvPr id="433" name="Line 8"/>
          <p:cNvSpPr>
            <a:spLocks noChangeShapeType="1"/>
          </p:cNvSpPr>
          <p:nvPr/>
        </p:nvSpPr>
        <p:spPr bwMode="auto">
          <a:xfrm>
            <a:off x="15503307" y="6701572"/>
            <a:ext cx="0" cy="609600"/>
          </a:xfrm>
          <a:prstGeom prst="line">
            <a:avLst/>
          </a:prstGeom>
          <a:noFill/>
          <a:ln w="762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34" name="Line 28"/>
          <p:cNvSpPr>
            <a:spLocks noChangeShapeType="1"/>
          </p:cNvSpPr>
          <p:nvPr/>
        </p:nvSpPr>
        <p:spPr bwMode="auto">
          <a:xfrm>
            <a:off x="13655758" y="681160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35" name="Line 29"/>
          <p:cNvSpPr>
            <a:spLocks noChangeShapeType="1"/>
          </p:cNvSpPr>
          <p:nvPr/>
        </p:nvSpPr>
        <p:spPr bwMode="auto">
          <a:xfrm>
            <a:off x="14102006" y="681160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36" name="Line 30"/>
          <p:cNvSpPr>
            <a:spLocks noChangeShapeType="1"/>
          </p:cNvSpPr>
          <p:nvPr/>
        </p:nvSpPr>
        <p:spPr bwMode="auto">
          <a:xfrm>
            <a:off x="14603590" y="681160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37" name="Line 30"/>
          <p:cNvSpPr>
            <a:spLocks noChangeShapeType="1"/>
          </p:cNvSpPr>
          <p:nvPr/>
        </p:nvSpPr>
        <p:spPr bwMode="auto">
          <a:xfrm>
            <a:off x="15083888" y="680917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38" name="Line 7"/>
          <p:cNvSpPr>
            <a:spLocks noChangeShapeType="1"/>
          </p:cNvSpPr>
          <p:nvPr/>
        </p:nvSpPr>
        <p:spPr bwMode="auto">
          <a:xfrm>
            <a:off x="15503307" y="6701572"/>
            <a:ext cx="0" cy="609600"/>
          </a:xfrm>
          <a:prstGeom prst="line">
            <a:avLst/>
          </a:prstGeom>
          <a:noFill/>
          <a:ln w="1524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ln>
                <a:solidFill>
                  <a:prstClr val="black"/>
                </a:solidFill>
              </a:ln>
              <a:solidFill>
                <a:prstClr val="black"/>
              </a:solidFill>
              <a:latin typeface="Arial"/>
              <a:ea typeface="+mn-ea"/>
            </a:endParaRPr>
          </a:p>
        </p:txBody>
      </p:sp>
      <p:sp>
        <p:nvSpPr>
          <p:cNvPr id="439" name="Line 8"/>
          <p:cNvSpPr>
            <a:spLocks noChangeShapeType="1"/>
          </p:cNvSpPr>
          <p:nvPr/>
        </p:nvSpPr>
        <p:spPr bwMode="auto">
          <a:xfrm>
            <a:off x="17725018" y="6701572"/>
            <a:ext cx="0" cy="609600"/>
          </a:xfrm>
          <a:prstGeom prst="line">
            <a:avLst/>
          </a:prstGeom>
          <a:noFill/>
          <a:ln w="152400">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40" name="Line 28"/>
          <p:cNvSpPr>
            <a:spLocks noChangeShapeType="1"/>
          </p:cNvSpPr>
          <p:nvPr/>
        </p:nvSpPr>
        <p:spPr bwMode="auto">
          <a:xfrm>
            <a:off x="15877469" y="681160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41" name="Line 29"/>
          <p:cNvSpPr>
            <a:spLocks noChangeShapeType="1"/>
          </p:cNvSpPr>
          <p:nvPr/>
        </p:nvSpPr>
        <p:spPr bwMode="auto">
          <a:xfrm>
            <a:off x="16323717" y="681160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42" name="Line 30"/>
          <p:cNvSpPr>
            <a:spLocks noChangeShapeType="1"/>
          </p:cNvSpPr>
          <p:nvPr/>
        </p:nvSpPr>
        <p:spPr bwMode="auto">
          <a:xfrm>
            <a:off x="16825301" y="681160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43" name="Line 30"/>
          <p:cNvSpPr>
            <a:spLocks noChangeShapeType="1"/>
          </p:cNvSpPr>
          <p:nvPr/>
        </p:nvSpPr>
        <p:spPr bwMode="auto">
          <a:xfrm>
            <a:off x="17305599" y="680917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44" name="Text Box 20"/>
          <p:cNvSpPr txBox="1">
            <a:spLocks noChangeArrowheads="1"/>
          </p:cNvSpPr>
          <p:nvPr/>
        </p:nvSpPr>
        <p:spPr bwMode="auto">
          <a:xfrm>
            <a:off x="17189511" y="7280253"/>
            <a:ext cx="1327089" cy="615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a:solidFill>
                  <a:prstClr val="black"/>
                </a:solidFill>
                <a:latin typeface="Arial Black" pitchFamily="34" charset="0"/>
                <a:ea typeface="+mn-ea"/>
              </a:rPr>
              <a:t>2020</a:t>
            </a:r>
          </a:p>
        </p:txBody>
      </p:sp>
      <p:sp>
        <p:nvSpPr>
          <p:cNvPr id="445" name="Oval 215"/>
          <p:cNvSpPr>
            <a:spLocks noChangeArrowheads="1"/>
          </p:cNvSpPr>
          <p:nvPr/>
        </p:nvSpPr>
        <p:spPr bwMode="auto">
          <a:xfrm>
            <a:off x="10591800" y="10306050"/>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grpSp>
        <p:nvGrpSpPr>
          <p:cNvPr id="6" name="Group 263"/>
          <p:cNvGrpSpPr>
            <a:grpSpLocks/>
          </p:cNvGrpSpPr>
          <p:nvPr/>
        </p:nvGrpSpPr>
        <p:grpSpPr bwMode="auto">
          <a:xfrm flipH="1" flipV="1">
            <a:off x="13350448" y="3247608"/>
            <a:ext cx="304760" cy="3657600"/>
            <a:chOff x="528" y="2256"/>
            <a:chExt cx="96" cy="247"/>
          </a:xfrm>
        </p:grpSpPr>
        <p:sp>
          <p:nvSpPr>
            <p:cNvPr id="447" name="Line 264"/>
            <p:cNvSpPr>
              <a:spLocks noChangeShapeType="1"/>
            </p:cNvSpPr>
            <p:nvPr/>
          </p:nvSpPr>
          <p:spPr bwMode="auto">
            <a:xfrm>
              <a:off x="528" y="2256"/>
              <a:ext cx="0" cy="24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48" name="Line 265"/>
            <p:cNvSpPr>
              <a:spLocks noChangeShapeType="1"/>
            </p:cNvSpPr>
            <p:nvPr/>
          </p:nvSpPr>
          <p:spPr bwMode="auto">
            <a:xfrm>
              <a:off x="528" y="2502"/>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449" name="Text Box 152"/>
          <p:cNvSpPr txBox="1">
            <a:spLocks noChangeArrowheads="1"/>
          </p:cNvSpPr>
          <p:nvPr/>
        </p:nvSpPr>
        <p:spPr bwMode="auto">
          <a:xfrm>
            <a:off x="9144000" y="2819400"/>
            <a:ext cx="4140603" cy="12680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algn="r" defTabSz="1828478" fontAlgn="auto">
              <a:spcBef>
                <a:spcPts val="0"/>
              </a:spcBef>
              <a:spcAft>
                <a:spcPts val="0"/>
              </a:spcAft>
            </a:pPr>
            <a:r>
              <a:rPr lang="en-US" sz="2200" dirty="0">
                <a:solidFill>
                  <a:prstClr val="black"/>
                </a:solidFill>
                <a:latin typeface="Arial Black" pitchFamily="34" charset="0"/>
                <a:ea typeface="+mn-ea"/>
              </a:rPr>
              <a:t>2011</a:t>
            </a:r>
          </a:p>
          <a:p>
            <a:pPr algn="r" defTabSz="1603094" fontAlgn="auto">
              <a:spcBef>
                <a:spcPct val="20000"/>
              </a:spcBef>
              <a:spcAft>
                <a:spcPts val="0"/>
              </a:spcAft>
            </a:pPr>
            <a:r>
              <a:rPr lang="en-US" sz="2200" dirty="0">
                <a:solidFill>
                  <a:prstClr val="black"/>
                </a:solidFill>
                <a:latin typeface="Arial"/>
                <a:ea typeface="+mn-ea"/>
              </a:rPr>
              <a:t>Wekiva Parkway Line &amp; Grade </a:t>
            </a:r>
            <a:r>
              <a:rPr lang="en-US" sz="2200" dirty="0" smtClean="0">
                <a:solidFill>
                  <a:prstClr val="black"/>
                </a:solidFill>
                <a:latin typeface="Arial"/>
                <a:ea typeface="+mn-ea"/>
              </a:rPr>
              <a:t>Began (Fall)</a:t>
            </a:r>
            <a:endParaRPr lang="en-US" sz="2200" noProof="1">
              <a:solidFill>
                <a:srgbClr val="080808"/>
              </a:solidFill>
              <a:latin typeface="Arial"/>
              <a:ea typeface="+mn-ea"/>
              <a:cs typeface="Arial" charset="0"/>
            </a:endParaRPr>
          </a:p>
        </p:txBody>
      </p:sp>
      <p:sp>
        <p:nvSpPr>
          <p:cNvPr id="450" name="Oval 215"/>
          <p:cNvSpPr>
            <a:spLocks noChangeArrowheads="1"/>
          </p:cNvSpPr>
          <p:nvPr/>
        </p:nvSpPr>
        <p:spPr bwMode="auto">
          <a:xfrm>
            <a:off x="13251807" y="3205351"/>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51" name="Rectangle 450"/>
          <p:cNvSpPr/>
          <p:nvPr/>
        </p:nvSpPr>
        <p:spPr>
          <a:xfrm>
            <a:off x="14468522" y="2209800"/>
            <a:ext cx="5343478" cy="1957427"/>
          </a:xfrm>
          <a:prstGeom prst="rect">
            <a:avLst/>
          </a:prstGeom>
        </p:spPr>
        <p:txBody>
          <a:bodyPr wrap="square" lIns="182848" tIns="91424" rIns="182848" bIns="91424">
            <a:spAutoFit/>
          </a:bodyPr>
          <a:lstStyle/>
          <a:p>
            <a:pPr algn="l" defTabSz="1603094" fontAlgn="auto">
              <a:spcBef>
                <a:spcPct val="20000"/>
              </a:spcBef>
              <a:spcAft>
                <a:spcPts val="0"/>
              </a:spcAft>
            </a:pPr>
            <a:r>
              <a:rPr lang="en-US" sz="2200" dirty="0">
                <a:solidFill>
                  <a:prstClr val="black"/>
                </a:solidFill>
                <a:latin typeface="Arial Black" pitchFamily="34" charset="0"/>
                <a:ea typeface="+mn-ea"/>
              </a:rPr>
              <a:t>2012 </a:t>
            </a:r>
          </a:p>
          <a:p>
            <a:pPr marL="342840" indent="-342840" algn="l" defTabSz="1603094" fontAlgn="auto">
              <a:lnSpc>
                <a:spcPts val="2400"/>
              </a:lnSpc>
              <a:spcBef>
                <a:spcPct val="20000"/>
              </a:spcBef>
              <a:spcAft>
                <a:spcPts val="0"/>
              </a:spcAft>
              <a:buFont typeface="Wingdings 3" pitchFamily="18" charset="2"/>
              <a:buChar char=""/>
            </a:pPr>
            <a:r>
              <a:rPr lang="en-US" sz="2200" dirty="0">
                <a:solidFill>
                  <a:prstClr val="black"/>
                </a:solidFill>
                <a:latin typeface="Arial"/>
                <a:ea typeface="+mn-ea"/>
              </a:rPr>
              <a:t>FHWA Approved PD&amp;E </a:t>
            </a:r>
            <a:r>
              <a:rPr lang="en-US" sz="2200" dirty="0" smtClean="0">
                <a:solidFill>
                  <a:prstClr val="black"/>
                </a:solidFill>
                <a:latin typeface="Arial"/>
                <a:ea typeface="+mn-ea"/>
              </a:rPr>
              <a:t>Study (May)</a:t>
            </a:r>
            <a:endParaRPr lang="en-US" sz="2200" dirty="0">
              <a:solidFill>
                <a:prstClr val="black"/>
              </a:solidFill>
              <a:latin typeface="Arial"/>
              <a:ea typeface="+mn-ea"/>
            </a:endParaRPr>
          </a:p>
          <a:p>
            <a:pPr marL="342840" indent="-342840" algn="l" defTabSz="1603094" fontAlgn="auto">
              <a:lnSpc>
                <a:spcPts val="2400"/>
              </a:lnSpc>
              <a:spcBef>
                <a:spcPct val="20000"/>
              </a:spcBef>
              <a:spcAft>
                <a:spcPts val="0"/>
              </a:spcAft>
              <a:buFont typeface="Wingdings 3" pitchFamily="18" charset="2"/>
              <a:buChar char=""/>
            </a:pPr>
            <a:r>
              <a:rPr lang="en-US" sz="2200" dirty="0">
                <a:solidFill>
                  <a:prstClr val="black"/>
                </a:solidFill>
                <a:latin typeface="Arial"/>
                <a:ea typeface="+mn-ea"/>
              </a:rPr>
              <a:t>Wekiva Parkway Line &amp; Grade </a:t>
            </a:r>
            <a:r>
              <a:rPr lang="en-US" sz="2200" dirty="0" smtClean="0">
                <a:solidFill>
                  <a:prstClr val="black"/>
                </a:solidFill>
                <a:latin typeface="Arial"/>
                <a:ea typeface="+mn-ea"/>
              </a:rPr>
              <a:t> Completed  (Fall)</a:t>
            </a:r>
            <a:endParaRPr lang="en-US" sz="2200" dirty="0">
              <a:solidFill>
                <a:prstClr val="black"/>
              </a:solidFill>
              <a:latin typeface="Arial"/>
              <a:ea typeface="+mn-ea"/>
            </a:endParaRPr>
          </a:p>
          <a:p>
            <a:pPr marL="342840" indent="-342840" algn="l" defTabSz="1603094" fontAlgn="auto">
              <a:lnSpc>
                <a:spcPts val="2400"/>
              </a:lnSpc>
              <a:spcBef>
                <a:spcPct val="20000"/>
              </a:spcBef>
              <a:spcAft>
                <a:spcPts val="0"/>
              </a:spcAft>
              <a:buFont typeface="Wingdings 3" pitchFamily="18" charset="2"/>
              <a:buChar char=""/>
            </a:pPr>
            <a:endParaRPr lang="en-US" sz="2200" dirty="0">
              <a:solidFill>
                <a:prstClr val="black"/>
              </a:solidFill>
              <a:latin typeface="Arial"/>
              <a:ea typeface="+mn-ea"/>
            </a:endParaRPr>
          </a:p>
        </p:txBody>
      </p:sp>
      <p:sp>
        <p:nvSpPr>
          <p:cNvPr id="452" name="Oval 215"/>
          <p:cNvSpPr>
            <a:spLocks noChangeArrowheads="1"/>
          </p:cNvSpPr>
          <p:nvPr/>
        </p:nvSpPr>
        <p:spPr bwMode="auto">
          <a:xfrm>
            <a:off x="2801014" y="8476493"/>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grpSp>
        <p:nvGrpSpPr>
          <p:cNvPr id="7" name="Group 452"/>
          <p:cNvGrpSpPr/>
          <p:nvPr/>
        </p:nvGrpSpPr>
        <p:grpSpPr>
          <a:xfrm>
            <a:off x="14099614" y="2779856"/>
            <a:ext cx="304760" cy="4133276"/>
            <a:chOff x="6498784" y="2330783"/>
            <a:chExt cx="152400" cy="1645920"/>
          </a:xfrm>
        </p:grpSpPr>
        <p:sp>
          <p:nvSpPr>
            <p:cNvPr id="454" name="Line 264"/>
            <p:cNvSpPr>
              <a:spLocks noChangeShapeType="1"/>
            </p:cNvSpPr>
            <p:nvPr/>
          </p:nvSpPr>
          <p:spPr bwMode="auto">
            <a:xfrm flipH="1" flipV="1">
              <a:off x="6500372" y="2330783"/>
              <a:ext cx="0" cy="164592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55" name="Line 265"/>
            <p:cNvSpPr>
              <a:spLocks noChangeShapeType="1"/>
            </p:cNvSpPr>
            <p:nvPr/>
          </p:nvSpPr>
          <p:spPr bwMode="auto">
            <a:xfrm flipH="1" flipV="1">
              <a:off x="6498784" y="2335036"/>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456" name="Line 264"/>
          <p:cNvSpPr>
            <a:spLocks noChangeShapeType="1"/>
          </p:cNvSpPr>
          <p:nvPr/>
        </p:nvSpPr>
        <p:spPr bwMode="auto">
          <a:xfrm>
            <a:off x="14602458" y="7065948"/>
            <a:ext cx="27941" cy="284005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457" name="Rectangle 456"/>
          <p:cNvSpPr/>
          <p:nvPr/>
        </p:nvSpPr>
        <p:spPr>
          <a:xfrm>
            <a:off x="16078200" y="9323793"/>
            <a:ext cx="3357523" cy="1606561"/>
          </a:xfrm>
          <a:prstGeom prst="rect">
            <a:avLst/>
          </a:prstGeom>
        </p:spPr>
        <p:txBody>
          <a:bodyPr wrap="square" lIns="182848" tIns="91424" rIns="182848" bIns="91424">
            <a:spAutoFit/>
          </a:bodyPr>
          <a:lstStyle/>
          <a:p>
            <a:pPr algn="l" defTabSz="1603094" fontAlgn="auto">
              <a:spcBef>
                <a:spcPct val="20000"/>
              </a:spcBef>
              <a:spcAft>
                <a:spcPts val="0"/>
              </a:spcAft>
            </a:pPr>
            <a:r>
              <a:rPr lang="en-US" sz="2200" dirty="0" smtClean="0">
                <a:solidFill>
                  <a:prstClr val="black"/>
                </a:solidFill>
                <a:latin typeface="Arial Black" pitchFamily="34" charset="0"/>
                <a:ea typeface="+mn-ea"/>
              </a:rPr>
              <a:t>2014 </a:t>
            </a:r>
            <a:endParaRPr lang="en-US" sz="2200" dirty="0">
              <a:solidFill>
                <a:prstClr val="black"/>
              </a:solidFill>
              <a:latin typeface="Arial Black" pitchFamily="34" charset="0"/>
              <a:ea typeface="+mn-ea"/>
            </a:endParaRPr>
          </a:p>
          <a:p>
            <a:pPr algn="l" defTabSz="1603094" fontAlgn="auto">
              <a:spcBef>
                <a:spcPct val="20000"/>
              </a:spcBef>
              <a:spcAft>
                <a:spcPts val="0"/>
              </a:spcAft>
            </a:pPr>
            <a:r>
              <a:rPr lang="en-US" sz="2200" dirty="0">
                <a:solidFill>
                  <a:prstClr val="black"/>
                </a:solidFill>
                <a:latin typeface="Arial"/>
                <a:ea typeface="+mn-ea"/>
              </a:rPr>
              <a:t>Section </a:t>
            </a:r>
            <a:r>
              <a:rPr lang="en-US" sz="2200" dirty="0" smtClean="0">
                <a:solidFill>
                  <a:prstClr val="black"/>
                </a:solidFill>
                <a:latin typeface="Arial"/>
                <a:ea typeface="+mn-ea"/>
              </a:rPr>
              <a:t>3A &amp; 3B Right-of -Way Acquisition Begins</a:t>
            </a:r>
            <a:endParaRPr lang="en-US" sz="2200" dirty="0">
              <a:solidFill>
                <a:prstClr val="black"/>
              </a:solidFill>
              <a:latin typeface="Arial"/>
              <a:ea typeface="+mn-ea"/>
            </a:endParaRPr>
          </a:p>
        </p:txBody>
      </p:sp>
      <p:sp>
        <p:nvSpPr>
          <p:cNvPr id="458" name="Oval 215"/>
          <p:cNvSpPr>
            <a:spLocks noChangeArrowheads="1"/>
          </p:cNvSpPr>
          <p:nvPr/>
        </p:nvSpPr>
        <p:spPr bwMode="auto">
          <a:xfrm>
            <a:off x="14337715" y="2723865"/>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59" name="Rektangel 57"/>
          <p:cNvSpPr>
            <a:spLocks noChangeArrowheads="1"/>
          </p:cNvSpPr>
          <p:nvPr/>
        </p:nvSpPr>
        <p:spPr bwMode="auto">
          <a:xfrm>
            <a:off x="16670961" y="4724400"/>
            <a:ext cx="2912439" cy="1538851"/>
          </a:xfrm>
          <a:prstGeom prst="rect">
            <a:avLst/>
          </a:prstGeom>
          <a:noFill/>
          <a:ln w="9525">
            <a:noFill/>
            <a:miter lim="800000"/>
            <a:headEnd/>
            <a:tailEnd/>
          </a:ln>
        </p:spPr>
        <p:txBody>
          <a:bodyPr wrap="square" lIns="182848" tIns="91424" rIns="182848" bIns="91424">
            <a:spAutoFit/>
          </a:bodyPr>
          <a:lstStyle>
            <a:defPPr>
              <a:defRPr lang="da-DK"/>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r>
              <a:rPr lang="en-US" sz="2200" dirty="0">
                <a:solidFill>
                  <a:prstClr val="black"/>
                </a:solidFill>
                <a:latin typeface="Arial Black" pitchFamily="34" charset="0"/>
              </a:rPr>
              <a:t>2017</a:t>
            </a:r>
          </a:p>
          <a:p>
            <a:r>
              <a:rPr lang="en-US" sz="2200" dirty="0">
                <a:solidFill>
                  <a:prstClr val="black"/>
                </a:solidFill>
                <a:latin typeface="Arial"/>
              </a:rPr>
              <a:t>Section </a:t>
            </a:r>
            <a:r>
              <a:rPr lang="en-US" sz="2200" dirty="0" smtClean="0">
                <a:solidFill>
                  <a:prstClr val="black"/>
                </a:solidFill>
                <a:latin typeface="Arial"/>
              </a:rPr>
              <a:t>3A &amp; 3B</a:t>
            </a:r>
            <a:r>
              <a:rPr lang="en-US" sz="2200" dirty="0">
                <a:solidFill>
                  <a:prstClr val="black"/>
                </a:solidFill>
                <a:latin typeface="Arial"/>
              </a:rPr>
              <a:t/>
            </a:r>
            <a:br>
              <a:rPr lang="en-US" sz="2200" dirty="0">
                <a:solidFill>
                  <a:prstClr val="black"/>
                </a:solidFill>
                <a:latin typeface="Arial"/>
              </a:rPr>
            </a:br>
            <a:r>
              <a:rPr lang="en-US" sz="2200" dirty="0" smtClean="0">
                <a:solidFill>
                  <a:prstClr val="black"/>
                </a:solidFill>
                <a:latin typeface="Arial"/>
              </a:rPr>
              <a:t>Construction </a:t>
            </a:r>
          </a:p>
          <a:p>
            <a:r>
              <a:rPr lang="en-US" sz="2200" dirty="0" smtClean="0">
                <a:solidFill>
                  <a:prstClr val="black"/>
                </a:solidFill>
                <a:latin typeface="Arial"/>
              </a:rPr>
              <a:t>Begins</a:t>
            </a:r>
            <a:endParaRPr lang="en-US" sz="2200" dirty="0">
              <a:solidFill>
                <a:prstClr val="black"/>
              </a:solidFill>
              <a:latin typeface="Arial"/>
            </a:endParaRPr>
          </a:p>
        </p:txBody>
      </p:sp>
      <p:sp>
        <p:nvSpPr>
          <p:cNvPr id="460" name="Rektangel 57"/>
          <p:cNvSpPr>
            <a:spLocks noChangeArrowheads="1"/>
          </p:cNvSpPr>
          <p:nvPr/>
        </p:nvSpPr>
        <p:spPr bwMode="auto">
          <a:xfrm>
            <a:off x="10877739" y="9656834"/>
            <a:ext cx="4743261" cy="553966"/>
          </a:xfrm>
          <a:prstGeom prst="rect">
            <a:avLst/>
          </a:prstGeom>
          <a:noFill/>
          <a:ln w="9525">
            <a:noFill/>
            <a:miter lim="800000"/>
            <a:headEnd/>
            <a:tailEnd/>
          </a:ln>
        </p:spPr>
        <p:txBody>
          <a:bodyPr wrap="square" lIns="182848" tIns="91424" rIns="182848" bIns="91424">
            <a:spAutoFit/>
          </a:bodyPr>
          <a:lstStyle>
            <a:defPPr>
              <a:defRPr lang="da-DK"/>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lgn="ctr" defTabSz="1603094">
              <a:spcBef>
                <a:spcPct val="20000"/>
              </a:spcBef>
            </a:pPr>
            <a:r>
              <a:rPr lang="en-US" sz="2400" dirty="0">
                <a:solidFill>
                  <a:prstClr val="black"/>
                </a:solidFill>
                <a:latin typeface="Arial Black" pitchFamily="34" charset="0"/>
              </a:rPr>
              <a:t>2013</a:t>
            </a:r>
            <a:endParaRPr lang="en-US" sz="2400" b="1" noProof="1">
              <a:solidFill>
                <a:srgbClr val="080808"/>
              </a:solidFill>
              <a:latin typeface="Arial"/>
              <a:cs typeface="Arial"/>
            </a:endParaRPr>
          </a:p>
        </p:txBody>
      </p:sp>
      <p:sp>
        <p:nvSpPr>
          <p:cNvPr id="461" name="Line 265"/>
          <p:cNvSpPr>
            <a:spLocks noChangeShapeType="1"/>
          </p:cNvSpPr>
          <p:nvPr/>
        </p:nvSpPr>
        <p:spPr bwMode="auto">
          <a:xfrm flipH="1">
            <a:off x="13952419" y="9906000"/>
            <a:ext cx="65117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r>
              <a:rPr lang="en-US" sz="3600" dirty="0">
                <a:solidFill>
                  <a:prstClr val="black"/>
                </a:solidFill>
                <a:latin typeface="Arial"/>
                <a:ea typeface="+mn-ea"/>
              </a:rPr>
              <a:t>   </a:t>
            </a:r>
          </a:p>
        </p:txBody>
      </p:sp>
      <p:grpSp>
        <p:nvGrpSpPr>
          <p:cNvPr id="8" name="Group 462"/>
          <p:cNvGrpSpPr/>
          <p:nvPr/>
        </p:nvGrpSpPr>
        <p:grpSpPr>
          <a:xfrm>
            <a:off x="16318293" y="5269906"/>
            <a:ext cx="304760" cy="1645920"/>
            <a:chOff x="6498784" y="2330783"/>
            <a:chExt cx="152400" cy="1645920"/>
          </a:xfrm>
        </p:grpSpPr>
        <p:sp>
          <p:nvSpPr>
            <p:cNvPr id="464" name="Line 264"/>
            <p:cNvSpPr>
              <a:spLocks noChangeShapeType="1"/>
            </p:cNvSpPr>
            <p:nvPr/>
          </p:nvSpPr>
          <p:spPr bwMode="auto">
            <a:xfrm flipH="1" flipV="1">
              <a:off x="6500372" y="2330783"/>
              <a:ext cx="0" cy="164592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65" name="Line 265"/>
            <p:cNvSpPr>
              <a:spLocks noChangeShapeType="1"/>
            </p:cNvSpPr>
            <p:nvPr/>
          </p:nvSpPr>
          <p:spPr bwMode="auto">
            <a:xfrm flipH="1" flipV="1">
              <a:off x="6498784" y="2339799"/>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466" name="Oval 215"/>
          <p:cNvSpPr>
            <a:spLocks noChangeArrowheads="1"/>
          </p:cNvSpPr>
          <p:nvPr/>
        </p:nvSpPr>
        <p:spPr bwMode="auto">
          <a:xfrm>
            <a:off x="16561152" y="5190109"/>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67" name="Text Box 152"/>
          <p:cNvSpPr txBox="1">
            <a:spLocks noChangeArrowheads="1"/>
          </p:cNvSpPr>
          <p:nvPr/>
        </p:nvSpPr>
        <p:spPr bwMode="auto">
          <a:xfrm>
            <a:off x="7028836" y="10661639"/>
            <a:ext cx="4648287" cy="16065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marL="342840" indent="-342840" algn="l" defTabSz="1603094" fontAlgn="auto">
              <a:spcBef>
                <a:spcPct val="20000"/>
              </a:spcBef>
              <a:spcAft>
                <a:spcPts val="0"/>
              </a:spcAft>
              <a:buFont typeface="Wingdings 3" pitchFamily="18" charset="2"/>
              <a:buChar char="}"/>
            </a:pPr>
            <a:r>
              <a:rPr lang="en-US" sz="2200" dirty="0">
                <a:solidFill>
                  <a:prstClr val="black"/>
                </a:solidFill>
                <a:latin typeface="Arial"/>
                <a:ea typeface="+mn-ea"/>
              </a:rPr>
              <a:t>Wekiva Parkway PD&amp;E </a:t>
            </a:r>
            <a:r>
              <a:rPr lang="en-US" sz="2200" dirty="0" smtClean="0">
                <a:solidFill>
                  <a:prstClr val="black"/>
                </a:solidFill>
                <a:latin typeface="Arial"/>
                <a:ea typeface="+mn-ea"/>
              </a:rPr>
              <a:t>Study Began</a:t>
            </a:r>
            <a:endParaRPr lang="en-US" sz="2200" dirty="0">
              <a:solidFill>
                <a:prstClr val="black"/>
              </a:solidFill>
              <a:latin typeface="Arial"/>
              <a:ea typeface="+mn-ea"/>
            </a:endParaRPr>
          </a:p>
          <a:p>
            <a:pPr marL="342840" indent="-342840" algn="l" defTabSz="1603094" fontAlgn="auto">
              <a:spcBef>
                <a:spcPct val="20000"/>
              </a:spcBef>
              <a:spcAft>
                <a:spcPts val="0"/>
              </a:spcAft>
              <a:buFont typeface="Wingdings 3" pitchFamily="18" charset="2"/>
              <a:buChar char="}"/>
            </a:pPr>
            <a:r>
              <a:rPr lang="en-US" sz="2200" dirty="0">
                <a:solidFill>
                  <a:prstClr val="black"/>
                </a:solidFill>
                <a:latin typeface="Arial"/>
                <a:ea typeface="+mn-ea"/>
              </a:rPr>
              <a:t>Initial Alternatives Public Workshops  </a:t>
            </a:r>
            <a:r>
              <a:rPr lang="en-US" sz="2200" dirty="0" smtClean="0">
                <a:solidFill>
                  <a:prstClr val="black"/>
                </a:solidFill>
                <a:latin typeface="Arial"/>
                <a:ea typeface="+mn-ea"/>
              </a:rPr>
              <a:t>( Summer)</a:t>
            </a:r>
            <a:endParaRPr lang="en-US" sz="2200" noProof="1">
              <a:solidFill>
                <a:srgbClr val="080808"/>
              </a:solidFill>
              <a:latin typeface="Arial"/>
              <a:ea typeface="+mn-ea"/>
              <a:cs typeface="Arial" charset="0"/>
            </a:endParaRPr>
          </a:p>
        </p:txBody>
      </p:sp>
      <p:grpSp>
        <p:nvGrpSpPr>
          <p:cNvPr id="9" name="Group 263"/>
          <p:cNvGrpSpPr>
            <a:grpSpLocks/>
          </p:cNvGrpSpPr>
          <p:nvPr/>
        </p:nvGrpSpPr>
        <p:grpSpPr bwMode="auto">
          <a:xfrm flipH="1" flipV="1">
            <a:off x="12975721" y="4684204"/>
            <a:ext cx="304760" cy="2011680"/>
            <a:chOff x="528" y="2256"/>
            <a:chExt cx="96" cy="247"/>
          </a:xfrm>
        </p:grpSpPr>
        <p:sp>
          <p:nvSpPr>
            <p:cNvPr id="469" name="Line 264"/>
            <p:cNvSpPr>
              <a:spLocks noChangeShapeType="1"/>
            </p:cNvSpPr>
            <p:nvPr/>
          </p:nvSpPr>
          <p:spPr bwMode="auto">
            <a:xfrm>
              <a:off x="528" y="2256"/>
              <a:ext cx="0" cy="24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70" name="Line 265"/>
            <p:cNvSpPr>
              <a:spLocks noChangeShapeType="1"/>
            </p:cNvSpPr>
            <p:nvPr/>
          </p:nvSpPr>
          <p:spPr bwMode="auto">
            <a:xfrm>
              <a:off x="528" y="2502"/>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471" name="Oval 215"/>
          <p:cNvSpPr>
            <a:spLocks noChangeArrowheads="1"/>
          </p:cNvSpPr>
          <p:nvPr/>
        </p:nvSpPr>
        <p:spPr bwMode="auto">
          <a:xfrm>
            <a:off x="12894549" y="4625451"/>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72" name="Text Box 152"/>
          <p:cNvSpPr txBox="1">
            <a:spLocks noChangeArrowheads="1"/>
          </p:cNvSpPr>
          <p:nvPr/>
        </p:nvSpPr>
        <p:spPr bwMode="auto">
          <a:xfrm>
            <a:off x="8834635" y="4461384"/>
            <a:ext cx="4143390" cy="861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algn="r" defTabSz="1828478" fontAlgn="auto">
              <a:spcBef>
                <a:spcPts val="0"/>
              </a:spcBef>
              <a:spcAft>
                <a:spcPts val="0"/>
              </a:spcAft>
            </a:pPr>
            <a:r>
              <a:rPr lang="en-US" sz="2200" dirty="0">
                <a:solidFill>
                  <a:prstClr val="black"/>
                </a:solidFill>
                <a:latin typeface="Arial Black" pitchFamily="34" charset="0"/>
                <a:ea typeface="+mn-ea"/>
              </a:rPr>
              <a:t>2010</a:t>
            </a:r>
          </a:p>
          <a:p>
            <a:pPr algn="r" defTabSz="1828478" fontAlgn="auto">
              <a:spcBef>
                <a:spcPts val="0"/>
              </a:spcBef>
              <a:spcAft>
                <a:spcPts val="0"/>
              </a:spcAft>
            </a:pPr>
            <a:r>
              <a:rPr lang="en-US" sz="2200" dirty="0">
                <a:solidFill>
                  <a:prstClr val="black"/>
                </a:solidFill>
                <a:latin typeface="Arial"/>
                <a:ea typeface="+mn-ea"/>
              </a:rPr>
              <a:t>Public Hearings </a:t>
            </a:r>
            <a:r>
              <a:rPr lang="en-US" sz="2200" dirty="0" smtClean="0">
                <a:solidFill>
                  <a:prstClr val="black"/>
                </a:solidFill>
                <a:latin typeface="Arial"/>
                <a:ea typeface="+mn-ea"/>
              </a:rPr>
              <a:t> (Fall)</a:t>
            </a:r>
            <a:endParaRPr lang="en-US" sz="2200" dirty="0">
              <a:solidFill>
                <a:prstClr val="black"/>
              </a:solidFill>
              <a:latin typeface="Arial"/>
              <a:ea typeface="+mn-ea"/>
            </a:endParaRPr>
          </a:p>
        </p:txBody>
      </p:sp>
      <p:grpSp>
        <p:nvGrpSpPr>
          <p:cNvPr id="10" name="Group 263"/>
          <p:cNvGrpSpPr>
            <a:grpSpLocks/>
          </p:cNvGrpSpPr>
          <p:nvPr/>
        </p:nvGrpSpPr>
        <p:grpSpPr bwMode="auto">
          <a:xfrm rot="10800000" flipH="1" flipV="1">
            <a:off x="11434701" y="7066092"/>
            <a:ext cx="304760" cy="1097280"/>
            <a:chOff x="528" y="2256"/>
            <a:chExt cx="96" cy="247"/>
          </a:xfrm>
        </p:grpSpPr>
        <p:sp>
          <p:nvSpPr>
            <p:cNvPr id="474" name="Line 264"/>
            <p:cNvSpPr>
              <a:spLocks noChangeShapeType="1"/>
            </p:cNvSpPr>
            <p:nvPr/>
          </p:nvSpPr>
          <p:spPr bwMode="auto">
            <a:xfrm>
              <a:off x="528" y="2256"/>
              <a:ext cx="0" cy="24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75" name="Line 265"/>
            <p:cNvSpPr>
              <a:spLocks noChangeShapeType="1"/>
            </p:cNvSpPr>
            <p:nvPr/>
          </p:nvSpPr>
          <p:spPr bwMode="auto">
            <a:xfrm>
              <a:off x="528" y="2501"/>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476" name="Rektangel 57"/>
          <p:cNvSpPr>
            <a:spLocks noChangeArrowheads="1"/>
          </p:cNvSpPr>
          <p:nvPr/>
        </p:nvSpPr>
        <p:spPr bwMode="auto">
          <a:xfrm>
            <a:off x="11731587" y="7946047"/>
            <a:ext cx="2765194" cy="1200296"/>
          </a:xfrm>
          <a:prstGeom prst="rect">
            <a:avLst/>
          </a:prstGeom>
          <a:noFill/>
          <a:ln w="9525">
            <a:noFill/>
            <a:miter lim="800000"/>
            <a:headEnd/>
            <a:tailEnd/>
          </a:ln>
        </p:spPr>
        <p:txBody>
          <a:bodyPr wrap="square" lIns="182848" tIns="91424" rIns="182848" bIns="91424">
            <a:spAutoFit/>
          </a:bodyPr>
          <a:lstStyle>
            <a:defPPr>
              <a:defRPr lang="da-DK"/>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r>
              <a:rPr lang="en-US" sz="2200" dirty="0">
                <a:solidFill>
                  <a:prstClr val="black"/>
                </a:solidFill>
                <a:latin typeface="Arial Black" pitchFamily="34" charset="0"/>
              </a:rPr>
              <a:t>2006</a:t>
            </a:r>
          </a:p>
          <a:p>
            <a:r>
              <a:rPr lang="en-US" sz="2200" dirty="0">
                <a:solidFill>
                  <a:prstClr val="black"/>
                </a:solidFill>
                <a:latin typeface="Arial"/>
              </a:rPr>
              <a:t>Viable Alternatives Public Workshops </a:t>
            </a:r>
          </a:p>
        </p:txBody>
      </p:sp>
      <p:sp>
        <p:nvSpPr>
          <p:cNvPr id="477" name="Oval 215"/>
          <p:cNvSpPr>
            <a:spLocks noChangeArrowheads="1"/>
          </p:cNvSpPr>
          <p:nvPr/>
        </p:nvSpPr>
        <p:spPr bwMode="auto">
          <a:xfrm>
            <a:off x="11676836" y="8084651"/>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grpSp>
        <p:nvGrpSpPr>
          <p:cNvPr id="11" name="Group 263"/>
          <p:cNvGrpSpPr>
            <a:grpSpLocks/>
          </p:cNvGrpSpPr>
          <p:nvPr/>
        </p:nvGrpSpPr>
        <p:grpSpPr bwMode="auto">
          <a:xfrm rot="10800000" flipH="1" flipV="1">
            <a:off x="17297440" y="7066090"/>
            <a:ext cx="304760" cy="1545965"/>
            <a:chOff x="528" y="2256"/>
            <a:chExt cx="96" cy="348"/>
          </a:xfrm>
        </p:grpSpPr>
        <p:sp>
          <p:nvSpPr>
            <p:cNvPr id="479" name="Line 264"/>
            <p:cNvSpPr>
              <a:spLocks noChangeShapeType="1"/>
            </p:cNvSpPr>
            <p:nvPr/>
          </p:nvSpPr>
          <p:spPr bwMode="auto">
            <a:xfrm flipH="1">
              <a:off x="528" y="2256"/>
              <a:ext cx="0" cy="34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80" name="Line 265"/>
            <p:cNvSpPr>
              <a:spLocks noChangeShapeType="1"/>
            </p:cNvSpPr>
            <p:nvPr/>
          </p:nvSpPr>
          <p:spPr bwMode="auto">
            <a:xfrm>
              <a:off x="528" y="2604"/>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481" name="Oval 215"/>
          <p:cNvSpPr>
            <a:spLocks noChangeArrowheads="1"/>
          </p:cNvSpPr>
          <p:nvPr/>
        </p:nvSpPr>
        <p:spPr bwMode="auto">
          <a:xfrm>
            <a:off x="17602200" y="8553450"/>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482" name="Rektangel 57"/>
          <p:cNvSpPr>
            <a:spLocks noChangeArrowheads="1"/>
          </p:cNvSpPr>
          <p:nvPr/>
        </p:nvSpPr>
        <p:spPr bwMode="auto">
          <a:xfrm>
            <a:off x="17754600" y="8248504"/>
            <a:ext cx="4128831" cy="1200296"/>
          </a:xfrm>
          <a:prstGeom prst="rect">
            <a:avLst/>
          </a:prstGeom>
          <a:noFill/>
          <a:ln w="9525">
            <a:noFill/>
            <a:miter lim="800000"/>
            <a:headEnd/>
            <a:tailEnd/>
          </a:ln>
        </p:spPr>
        <p:txBody>
          <a:bodyPr wrap="square" lIns="182848" tIns="91424" rIns="182848" bIns="91424">
            <a:spAutoFit/>
          </a:bodyPr>
          <a:lstStyle>
            <a:defPPr>
              <a:defRPr lang="da-DK"/>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r>
              <a:rPr lang="en-US" sz="2200" dirty="0" smtClean="0">
                <a:solidFill>
                  <a:prstClr val="black"/>
                </a:solidFill>
                <a:latin typeface="Arial Black" pitchFamily="34" charset="0"/>
              </a:rPr>
              <a:t>2019</a:t>
            </a:r>
            <a:endParaRPr lang="en-US" sz="2200" dirty="0">
              <a:solidFill>
                <a:prstClr val="black"/>
              </a:solidFill>
              <a:latin typeface="Arial Black" pitchFamily="34" charset="0"/>
            </a:endParaRPr>
          </a:p>
          <a:p>
            <a:r>
              <a:rPr lang="en-US" sz="2200" dirty="0" smtClean="0">
                <a:solidFill>
                  <a:prstClr val="black"/>
                </a:solidFill>
                <a:latin typeface="Arial"/>
              </a:rPr>
              <a:t>Sections 3A &amp; 3B Open to Traffic</a:t>
            </a:r>
            <a:endParaRPr lang="en-US" sz="2200" dirty="0">
              <a:solidFill>
                <a:prstClr val="black"/>
              </a:solidFill>
              <a:latin typeface="Arial"/>
            </a:endParaRPr>
          </a:p>
        </p:txBody>
      </p:sp>
      <p:sp>
        <p:nvSpPr>
          <p:cNvPr id="483" name="Text Box 152"/>
          <p:cNvSpPr txBox="1">
            <a:spLocks noChangeArrowheads="1"/>
          </p:cNvSpPr>
          <p:nvPr/>
        </p:nvSpPr>
        <p:spPr bwMode="auto">
          <a:xfrm>
            <a:off x="11582400" y="10134600"/>
            <a:ext cx="4953000" cy="2825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marL="342840" indent="-342840" algn="l" defTabSz="1603094" fontAlgn="auto">
              <a:spcBef>
                <a:spcPct val="20000"/>
              </a:spcBef>
              <a:spcAft>
                <a:spcPts val="0"/>
              </a:spcAft>
              <a:buFont typeface="Wingdings 3" pitchFamily="18" charset="2"/>
              <a:buChar char="}"/>
            </a:pPr>
            <a:r>
              <a:rPr lang="en-US" sz="2200" noProof="1" smtClean="0">
                <a:solidFill>
                  <a:prstClr val="black"/>
                </a:solidFill>
                <a:latin typeface="Arial"/>
                <a:ea typeface="+mn-ea"/>
                <a:cs typeface="Arial" charset="0"/>
              </a:rPr>
              <a:t>Section </a:t>
            </a:r>
            <a:r>
              <a:rPr lang="en-US" sz="2200" noProof="1">
                <a:solidFill>
                  <a:prstClr val="black"/>
                </a:solidFill>
                <a:latin typeface="Arial"/>
                <a:ea typeface="+mn-ea"/>
                <a:cs typeface="Arial" charset="0"/>
              </a:rPr>
              <a:t>4A &amp; 4B Construction </a:t>
            </a:r>
            <a:r>
              <a:rPr lang="en-US" sz="2200" noProof="1" smtClean="0">
                <a:solidFill>
                  <a:prstClr val="black"/>
                </a:solidFill>
                <a:latin typeface="Arial"/>
                <a:ea typeface="+mn-ea"/>
                <a:cs typeface="Arial" charset="0"/>
              </a:rPr>
              <a:t/>
            </a:r>
            <a:br>
              <a:rPr lang="en-US" sz="2200" noProof="1" smtClean="0">
                <a:solidFill>
                  <a:prstClr val="black"/>
                </a:solidFill>
                <a:latin typeface="Arial"/>
                <a:ea typeface="+mn-ea"/>
                <a:cs typeface="Arial" charset="0"/>
              </a:rPr>
            </a:br>
            <a:r>
              <a:rPr lang="en-US" sz="2200" noProof="1" smtClean="0">
                <a:solidFill>
                  <a:prstClr val="black"/>
                </a:solidFill>
                <a:latin typeface="Arial"/>
                <a:ea typeface="+mn-ea"/>
                <a:cs typeface="Arial" charset="0"/>
              </a:rPr>
              <a:t>Begins  (Feb.)</a:t>
            </a:r>
          </a:p>
          <a:p>
            <a:pPr marL="342840" indent="-342840" algn="l" defTabSz="1603094" fontAlgn="auto">
              <a:spcBef>
                <a:spcPct val="20000"/>
              </a:spcBef>
              <a:spcAft>
                <a:spcPts val="0"/>
              </a:spcAft>
              <a:buFont typeface="Wingdings 3" pitchFamily="18" charset="2"/>
              <a:buChar char="}"/>
            </a:pPr>
            <a:r>
              <a:rPr lang="en-US" sz="2200" dirty="0" smtClean="0">
                <a:solidFill>
                  <a:prstClr val="black"/>
                </a:solidFill>
                <a:latin typeface="Arial"/>
              </a:rPr>
              <a:t>Section 1A &amp; 1B 60% Design </a:t>
            </a:r>
            <a:br>
              <a:rPr lang="en-US" sz="2200" dirty="0" smtClean="0">
                <a:solidFill>
                  <a:prstClr val="black"/>
                </a:solidFill>
                <a:latin typeface="Arial"/>
              </a:rPr>
            </a:br>
            <a:r>
              <a:rPr lang="en-US" sz="2200" dirty="0" smtClean="0">
                <a:solidFill>
                  <a:prstClr val="black"/>
                </a:solidFill>
                <a:latin typeface="Arial"/>
              </a:rPr>
              <a:t>Public Meeting (March)</a:t>
            </a:r>
          </a:p>
          <a:p>
            <a:pPr marL="342840" indent="-342840" algn="l" defTabSz="1603094" fontAlgn="auto">
              <a:spcBef>
                <a:spcPct val="20000"/>
              </a:spcBef>
              <a:spcAft>
                <a:spcPts val="0"/>
              </a:spcAft>
              <a:buFont typeface="Wingdings 3" pitchFamily="18" charset="2"/>
              <a:buChar char="}"/>
            </a:pPr>
            <a:r>
              <a:rPr lang="en-US" sz="2200" dirty="0" smtClean="0">
                <a:solidFill>
                  <a:prstClr val="black"/>
                </a:solidFill>
                <a:latin typeface="Arial"/>
              </a:rPr>
              <a:t>Section 8 Public Meeting  -</a:t>
            </a:r>
          </a:p>
          <a:p>
            <a:pPr marL="342840" indent="-342840" algn="l" defTabSz="1603094" fontAlgn="auto">
              <a:spcBef>
                <a:spcPct val="20000"/>
              </a:spcBef>
              <a:spcAft>
                <a:spcPts val="0"/>
              </a:spcAft>
            </a:pPr>
            <a:r>
              <a:rPr lang="en-US" sz="2200" dirty="0" smtClean="0">
                <a:solidFill>
                  <a:prstClr val="black"/>
                </a:solidFill>
                <a:latin typeface="Arial"/>
              </a:rPr>
              <a:t>     15% Line &amp; Grade Design (June)</a:t>
            </a:r>
          </a:p>
          <a:p>
            <a:pPr marL="342840" indent="-342840" algn="l" defTabSz="1603094" fontAlgn="auto">
              <a:spcBef>
                <a:spcPct val="20000"/>
              </a:spcBef>
              <a:spcAft>
                <a:spcPts val="0"/>
              </a:spcAft>
              <a:buFont typeface="Wingdings 3" pitchFamily="18" charset="2"/>
              <a:buChar char="}"/>
            </a:pPr>
            <a:endParaRPr lang="en-US" sz="2200" noProof="1">
              <a:solidFill>
                <a:srgbClr val="080808"/>
              </a:solidFill>
              <a:latin typeface="Arial"/>
              <a:ea typeface="+mn-ea"/>
              <a:cs typeface="Arial" charset="0"/>
            </a:endParaRPr>
          </a:p>
        </p:txBody>
      </p:sp>
      <p:sp>
        <p:nvSpPr>
          <p:cNvPr id="491" name="Rektangel 57"/>
          <p:cNvSpPr>
            <a:spLocks noChangeArrowheads="1"/>
          </p:cNvSpPr>
          <p:nvPr/>
        </p:nvSpPr>
        <p:spPr bwMode="auto">
          <a:xfrm>
            <a:off x="19421221" y="5380705"/>
            <a:ext cx="3591179" cy="1477295"/>
          </a:xfrm>
          <a:prstGeom prst="rect">
            <a:avLst/>
          </a:prstGeom>
          <a:noFill/>
          <a:ln w="9525">
            <a:noFill/>
            <a:miter lim="800000"/>
            <a:headEnd/>
            <a:tailEnd/>
          </a:ln>
        </p:spPr>
        <p:txBody>
          <a:bodyPr wrap="square" lIns="182848" tIns="91424" rIns="182848" bIns="91424">
            <a:spAutoFit/>
          </a:bodyPr>
          <a:lstStyle>
            <a:defPPr>
              <a:defRPr lang="da-DK"/>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r>
              <a:rPr lang="en-US" sz="2800" b="1" dirty="0" smtClean="0">
                <a:solidFill>
                  <a:prstClr val="black"/>
                </a:solidFill>
                <a:latin typeface="Arial Black" pitchFamily="34" charset="0"/>
              </a:rPr>
              <a:t>2021</a:t>
            </a:r>
            <a:endParaRPr lang="en-US" sz="2800" b="1" dirty="0">
              <a:solidFill>
                <a:prstClr val="black"/>
              </a:solidFill>
              <a:latin typeface="Arial Black" pitchFamily="34" charset="0"/>
            </a:endParaRPr>
          </a:p>
          <a:p>
            <a:r>
              <a:rPr lang="en-US" sz="2800" b="1" dirty="0">
                <a:solidFill>
                  <a:prstClr val="black"/>
                </a:solidFill>
              </a:rPr>
              <a:t>Wekiva Parkway Open to Traffic</a:t>
            </a:r>
            <a:endParaRPr lang="en-US" sz="2800" b="1" dirty="0">
              <a:solidFill>
                <a:prstClr val="black"/>
              </a:solidFill>
              <a:latin typeface="Arial"/>
            </a:endParaRPr>
          </a:p>
        </p:txBody>
      </p:sp>
      <p:sp>
        <p:nvSpPr>
          <p:cNvPr id="492" name="Line 30"/>
          <p:cNvSpPr>
            <a:spLocks noChangeShapeType="1"/>
          </p:cNvSpPr>
          <p:nvPr/>
        </p:nvSpPr>
        <p:spPr bwMode="auto">
          <a:xfrm>
            <a:off x="18109041" y="6809170"/>
            <a:ext cx="0" cy="36576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107" name="5-Point Star 106"/>
          <p:cNvSpPr/>
          <p:nvPr/>
        </p:nvSpPr>
        <p:spPr>
          <a:xfrm>
            <a:off x="22479000" y="5715000"/>
            <a:ext cx="1047082" cy="981944"/>
          </a:xfrm>
          <a:prstGeom prst="star5">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lIns="182848" tIns="91424" rIns="182848" bIns="91424" rtlCol="0" anchor="ctr"/>
          <a:lstStyle/>
          <a:p>
            <a:pPr defTabSz="1828478" fontAlgn="auto">
              <a:spcBef>
                <a:spcPts val="0"/>
              </a:spcBef>
              <a:spcAft>
                <a:spcPts val="0"/>
              </a:spcAft>
            </a:pPr>
            <a:endParaRPr lang="en-US" sz="3600" dirty="0">
              <a:solidFill>
                <a:prstClr val="white"/>
              </a:solidFill>
            </a:endParaRPr>
          </a:p>
        </p:txBody>
      </p:sp>
      <p:sp>
        <p:nvSpPr>
          <p:cNvPr id="108" name="Oval 215"/>
          <p:cNvSpPr>
            <a:spLocks noChangeArrowheads="1"/>
          </p:cNvSpPr>
          <p:nvPr/>
        </p:nvSpPr>
        <p:spPr bwMode="auto">
          <a:xfrm>
            <a:off x="13832512" y="9848850"/>
            <a:ext cx="11904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109" name="TextBox 108"/>
          <p:cNvSpPr txBox="1"/>
          <p:nvPr/>
        </p:nvSpPr>
        <p:spPr>
          <a:xfrm>
            <a:off x="1828800" y="914400"/>
            <a:ext cx="6553200" cy="969496"/>
          </a:xfrm>
          <a:prstGeom prst="rect">
            <a:avLst/>
          </a:prstGeom>
          <a:solidFill>
            <a:schemeClr val="bg1"/>
          </a:solidFill>
        </p:spPr>
        <p:txBody>
          <a:bodyPr wrap="square" rtlCol="0">
            <a:spAutoFit/>
          </a:bodyPr>
          <a:lstStyle/>
          <a:p>
            <a:r>
              <a:rPr lang="en-US" b="1" dirty="0" smtClean="0">
                <a:solidFill>
                  <a:srgbClr val="003300"/>
                </a:solidFill>
              </a:rPr>
              <a:t>Project History</a:t>
            </a:r>
            <a:endParaRPr lang="en-US" b="1" dirty="0">
              <a:solidFill>
                <a:srgbClr val="003300"/>
              </a:solidFill>
            </a:endParaRPr>
          </a:p>
        </p:txBody>
      </p:sp>
      <p:sp>
        <p:nvSpPr>
          <p:cNvPr id="111" name="Text Box 152"/>
          <p:cNvSpPr txBox="1">
            <a:spLocks noChangeArrowheads="1"/>
          </p:cNvSpPr>
          <p:nvPr/>
        </p:nvSpPr>
        <p:spPr bwMode="auto">
          <a:xfrm>
            <a:off x="8929801" y="5334000"/>
            <a:ext cx="1128599" cy="52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algn="r" defTabSz="1828478" fontAlgn="auto">
              <a:spcBef>
                <a:spcPts val="0"/>
              </a:spcBef>
              <a:spcAft>
                <a:spcPts val="0"/>
              </a:spcAft>
            </a:pPr>
            <a:r>
              <a:rPr lang="en-US" sz="2200" dirty="0" smtClean="0">
                <a:solidFill>
                  <a:prstClr val="black"/>
                </a:solidFill>
                <a:latin typeface="Arial Black" pitchFamily="34" charset="0"/>
                <a:ea typeface="+mn-ea"/>
              </a:rPr>
              <a:t>2004</a:t>
            </a:r>
            <a:endParaRPr lang="en-US" sz="2200" dirty="0">
              <a:solidFill>
                <a:prstClr val="black"/>
              </a:solidFill>
              <a:latin typeface="Arial Black" pitchFamily="34" charset="0"/>
              <a:ea typeface="+mn-ea"/>
            </a:endParaRPr>
          </a:p>
        </p:txBody>
      </p:sp>
      <p:sp>
        <p:nvSpPr>
          <p:cNvPr id="112" name="Oval 215"/>
          <p:cNvSpPr>
            <a:spLocks noChangeArrowheads="1"/>
          </p:cNvSpPr>
          <p:nvPr/>
        </p:nvSpPr>
        <p:spPr bwMode="auto">
          <a:xfrm>
            <a:off x="10046100" y="5596934"/>
            <a:ext cx="88500" cy="118066"/>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grpSp>
        <p:nvGrpSpPr>
          <p:cNvPr id="113" name="Group 263"/>
          <p:cNvGrpSpPr>
            <a:grpSpLocks/>
          </p:cNvGrpSpPr>
          <p:nvPr/>
        </p:nvGrpSpPr>
        <p:grpSpPr bwMode="auto">
          <a:xfrm flipH="1" flipV="1">
            <a:off x="10134600" y="5638800"/>
            <a:ext cx="457200" cy="1295400"/>
            <a:chOff x="528" y="2256"/>
            <a:chExt cx="96" cy="247"/>
          </a:xfrm>
        </p:grpSpPr>
        <p:sp>
          <p:nvSpPr>
            <p:cNvPr id="114" name="Line 264"/>
            <p:cNvSpPr>
              <a:spLocks noChangeShapeType="1"/>
            </p:cNvSpPr>
            <p:nvPr/>
          </p:nvSpPr>
          <p:spPr bwMode="auto">
            <a:xfrm>
              <a:off x="528" y="2256"/>
              <a:ext cx="0" cy="24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endParaRPr lang="en-US" sz="3600" dirty="0">
                <a:solidFill>
                  <a:prstClr val="black"/>
                </a:solidFill>
                <a:latin typeface="Arial"/>
                <a:ea typeface="+mn-ea"/>
              </a:endParaRPr>
            </a:p>
          </p:txBody>
        </p:sp>
        <p:sp>
          <p:nvSpPr>
            <p:cNvPr id="115" name="Line 265"/>
            <p:cNvSpPr>
              <a:spLocks noChangeShapeType="1"/>
            </p:cNvSpPr>
            <p:nvPr/>
          </p:nvSpPr>
          <p:spPr bwMode="auto">
            <a:xfrm>
              <a:off x="528" y="2502"/>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defTabSz="1828478" fontAlgn="auto">
                <a:spcBef>
                  <a:spcPts val="0"/>
                </a:spcBef>
                <a:spcAft>
                  <a:spcPts val="0"/>
                </a:spcAft>
              </a:pPr>
              <a:r>
                <a:rPr lang="en-US" sz="3600" dirty="0">
                  <a:solidFill>
                    <a:prstClr val="black"/>
                  </a:solidFill>
                  <a:latin typeface="Arial"/>
                  <a:ea typeface="+mn-ea"/>
                </a:rPr>
                <a:t>   </a:t>
              </a:r>
            </a:p>
          </p:txBody>
        </p:sp>
      </p:grpSp>
      <p:sp>
        <p:nvSpPr>
          <p:cNvPr id="116" name="Text Box 152"/>
          <p:cNvSpPr txBox="1">
            <a:spLocks noChangeArrowheads="1"/>
          </p:cNvSpPr>
          <p:nvPr/>
        </p:nvSpPr>
        <p:spPr bwMode="auto">
          <a:xfrm>
            <a:off x="7543800" y="5352904"/>
            <a:ext cx="2895600" cy="1200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algn="r" defTabSz="1828478" fontAlgn="auto">
              <a:spcBef>
                <a:spcPts val="0"/>
              </a:spcBef>
              <a:spcAft>
                <a:spcPts val="0"/>
              </a:spcAft>
            </a:pPr>
            <a:endParaRPr lang="en-US" sz="2200" dirty="0">
              <a:solidFill>
                <a:prstClr val="black"/>
              </a:solidFill>
              <a:latin typeface="Arial Black" pitchFamily="34" charset="0"/>
              <a:ea typeface="+mn-ea"/>
            </a:endParaRPr>
          </a:p>
          <a:p>
            <a:pPr algn="r" defTabSz="1828478" fontAlgn="auto">
              <a:spcBef>
                <a:spcPts val="0"/>
              </a:spcBef>
              <a:spcAft>
                <a:spcPts val="0"/>
              </a:spcAft>
            </a:pPr>
            <a:r>
              <a:rPr lang="en-US" sz="2200" dirty="0" smtClean="0">
                <a:solidFill>
                  <a:prstClr val="black"/>
                </a:solidFill>
                <a:latin typeface="Arial"/>
                <a:ea typeface="+mn-ea"/>
              </a:rPr>
              <a:t>Wekiva Parkway &amp;</a:t>
            </a:r>
          </a:p>
          <a:p>
            <a:pPr algn="r" defTabSz="1828478" fontAlgn="auto">
              <a:spcBef>
                <a:spcPts val="0"/>
              </a:spcBef>
              <a:spcAft>
                <a:spcPts val="0"/>
              </a:spcAft>
            </a:pPr>
            <a:r>
              <a:rPr lang="en-US" sz="2200" dirty="0" smtClean="0">
                <a:solidFill>
                  <a:prstClr val="black"/>
                </a:solidFill>
                <a:latin typeface="Arial"/>
                <a:ea typeface="+mn-ea"/>
              </a:rPr>
              <a:t> Protection Act</a:t>
            </a:r>
            <a:endParaRPr lang="en-US" sz="2200" dirty="0">
              <a:solidFill>
                <a:prstClr val="black"/>
              </a:solidFill>
              <a:latin typeface="Arial"/>
              <a:ea typeface="+mn-ea"/>
            </a:endParaRPr>
          </a:p>
        </p:txBody>
      </p:sp>
      <p:sp>
        <p:nvSpPr>
          <p:cNvPr id="117" name="Line 264"/>
          <p:cNvSpPr>
            <a:spLocks noChangeShapeType="1"/>
          </p:cNvSpPr>
          <p:nvPr/>
        </p:nvSpPr>
        <p:spPr bwMode="auto">
          <a:xfrm flipH="1">
            <a:off x="9677399" y="7069026"/>
            <a:ext cx="9464" cy="123677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118" name="Oval 215"/>
          <p:cNvSpPr>
            <a:spLocks noChangeArrowheads="1"/>
          </p:cNvSpPr>
          <p:nvPr/>
        </p:nvSpPr>
        <p:spPr bwMode="auto">
          <a:xfrm>
            <a:off x="9296400" y="8229600"/>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sp>
        <p:nvSpPr>
          <p:cNvPr id="119" name="Line 265"/>
          <p:cNvSpPr>
            <a:spLocks noChangeShapeType="1"/>
          </p:cNvSpPr>
          <p:nvPr/>
        </p:nvSpPr>
        <p:spPr bwMode="auto">
          <a:xfrm flipH="1">
            <a:off x="9372600" y="8305800"/>
            <a:ext cx="30476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r>
              <a:rPr lang="en-US" sz="3600" dirty="0">
                <a:solidFill>
                  <a:prstClr val="black"/>
                </a:solidFill>
                <a:latin typeface="Arial"/>
                <a:ea typeface="+mn-ea"/>
              </a:rPr>
              <a:t>      </a:t>
            </a:r>
          </a:p>
        </p:txBody>
      </p:sp>
      <p:sp>
        <p:nvSpPr>
          <p:cNvPr id="120" name="Text Box 17"/>
          <p:cNvSpPr txBox="1">
            <a:spLocks noChangeArrowheads="1"/>
          </p:cNvSpPr>
          <p:nvPr/>
        </p:nvSpPr>
        <p:spPr bwMode="auto">
          <a:xfrm>
            <a:off x="8077200" y="7995079"/>
            <a:ext cx="1324657" cy="6155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82848" tIns="91424" rIns="182848" bIns="91424">
            <a:spAutoFit/>
          </a:bodyPr>
          <a:lstStyle/>
          <a:p>
            <a:pPr algn="l" defTabSz="1828478" fontAlgn="auto">
              <a:spcBef>
                <a:spcPts val="0"/>
              </a:spcBef>
              <a:spcAft>
                <a:spcPts val="0"/>
              </a:spcAft>
            </a:pPr>
            <a:r>
              <a:rPr lang="en-US" sz="2800" dirty="0" smtClean="0">
                <a:solidFill>
                  <a:prstClr val="black"/>
                </a:solidFill>
                <a:latin typeface="Arial Black" pitchFamily="34" charset="0"/>
                <a:ea typeface="+mn-ea"/>
              </a:rPr>
              <a:t>2002</a:t>
            </a:r>
            <a:endParaRPr lang="en-US" sz="2800" dirty="0">
              <a:solidFill>
                <a:prstClr val="black"/>
              </a:solidFill>
              <a:latin typeface="Arial Black" pitchFamily="34" charset="0"/>
              <a:ea typeface="+mn-ea"/>
            </a:endParaRPr>
          </a:p>
        </p:txBody>
      </p:sp>
      <p:sp>
        <p:nvSpPr>
          <p:cNvPr id="121" name="Text Box 152"/>
          <p:cNvSpPr txBox="1">
            <a:spLocks noChangeArrowheads="1"/>
          </p:cNvSpPr>
          <p:nvPr/>
        </p:nvSpPr>
        <p:spPr bwMode="auto">
          <a:xfrm>
            <a:off x="6781800" y="8077200"/>
            <a:ext cx="2895600" cy="1200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2848" tIns="91424" rIns="182848" bIns="91424">
            <a:spAutoFit/>
          </a:bodyPr>
          <a:lstStyle/>
          <a:p>
            <a:pPr algn="r" defTabSz="1828478" fontAlgn="auto">
              <a:spcBef>
                <a:spcPts val="0"/>
              </a:spcBef>
              <a:spcAft>
                <a:spcPts val="0"/>
              </a:spcAft>
            </a:pPr>
            <a:endParaRPr lang="en-US" sz="2200" dirty="0">
              <a:solidFill>
                <a:prstClr val="black"/>
              </a:solidFill>
              <a:latin typeface="Arial Black" pitchFamily="34" charset="0"/>
              <a:ea typeface="+mn-ea"/>
            </a:endParaRPr>
          </a:p>
          <a:p>
            <a:pPr algn="r" defTabSz="1828478" fontAlgn="auto">
              <a:spcBef>
                <a:spcPts val="0"/>
              </a:spcBef>
              <a:spcAft>
                <a:spcPts val="0"/>
              </a:spcAft>
            </a:pPr>
            <a:r>
              <a:rPr lang="en-US" sz="2200" dirty="0" smtClean="0">
                <a:solidFill>
                  <a:prstClr val="black"/>
                </a:solidFill>
                <a:latin typeface="Arial"/>
                <a:ea typeface="+mn-ea"/>
              </a:rPr>
              <a:t>Wekiva Basin Area Task Force Created</a:t>
            </a:r>
            <a:endParaRPr lang="en-US" sz="2200" dirty="0">
              <a:solidFill>
                <a:prstClr val="black"/>
              </a:solidFill>
              <a:latin typeface="Arial"/>
              <a:ea typeface="+mn-ea"/>
            </a:endParaRPr>
          </a:p>
        </p:txBody>
      </p:sp>
      <p:sp>
        <p:nvSpPr>
          <p:cNvPr id="122" name="Line 264"/>
          <p:cNvSpPr>
            <a:spLocks noChangeShapeType="1"/>
          </p:cNvSpPr>
          <p:nvPr/>
        </p:nvSpPr>
        <p:spPr bwMode="auto">
          <a:xfrm flipH="1">
            <a:off x="10134600" y="7162800"/>
            <a:ext cx="9464" cy="2438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endParaRPr lang="en-US" sz="3600" dirty="0">
              <a:solidFill>
                <a:prstClr val="black"/>
              </a:solidFill>
              <a:latin typeface="Arial"/>
              <a:ea typeface="+mn-ea"/>
            </a:endParaRPr>
          </a:p>
        </p:txBody>
      </p:sp>
      <p:sp>
        <p:nvSpPr>
          <p:cNvPr id="123" name="Line 265"/>
          <p:cNvSpPr>
            <a:spLocks noChangeShapeType="1"/>
          </p:cNvSpPr>
          <p:nvPr/>
        </p:nvSpPr>
        <p:spPr bwMode="auto">
          <a:xfrm flipH="1">
            <a:off x="9906040" y="9525000"/>
            <a:ext cx="30476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48" tIns="91424" rIns="182848" bIns="91424"/>
          <a:lstStyle/>
          <a:p>
            <a:pPr algn="l" defTabSz="1828478" fontAlgn="auto">
              <a:spcBef>
                <a:spcPts val="0"/>
              </a:spcBef>
              <a:spcAft>
                <a:spcPts val="0"/>
              </a:spcAft>
            </a:pPr>
            <a:r>
              <a:rPr lang="en-US" sz="3600" dirty="0">
                <a:solidFill>
                  <a:prstClr val="black"/>
                </a:solidFill>
                <a:latin typeface="Arial"/>
                <a:ea typeface="+mn-ea"/>
              </a:rPr>
              <a:t>      </a:t>
            </a:r>
          </a:p>
        </p:txBody>
      </p:sp>
      <p:sp>
        <p:nvSpPr>
          <p:cNvPr id="124" name="Oval 215"/>
          <p:cNvSpPr>
            <a:spLocks noChangeArrowheads="1"/>
          </p:cNvSpPr>
          <p:nvPr/>
        </p:nvSpPr>
        <p:spPr bwMode="auto">
          <a:xfrm>
            <a:off x="9677400" y="9525000"/>
            <a:ext cx="133333" cy="133350"/>
          </a:xfrm>
          <a:prstGeom prst="ellipse">
            <a:avLst/>
          </a:prstGeom>
          <a:solidFill>
            <a:schemeClr val="tx1"/>
          </a:solidFill>
          <a:ln w="9525">
            <a:solidFill>
              <a:schemeClr val="tx1"/>
            </a:solidFill>
            <a:round/>
            <a:headEnd/>
            <a:tailEnd/>
          </a:ln>
          <a:effectLst/>
        </p:spPr>
        <p:txBody>
          <a:bodyPr wrap="none" lIns="182848" tIns="91424" rIns="182848" bIns="91424" anchor="ctr"/>
          <a:lstStyle/>
          <a:p>
            <a:pPr algn="l" defTabSz="1828478" fontAlgn="auto">
              <a:spcBef>
                <a:spcPts val="0"/>
              </a:spcBef>
              <a:spcAft>
                <a:spcPts val="0"/>
              </a:spcAft>
            </a:pPr>
            <a:endParaRPr lang="en-US" sz="3600" dirty="0">
              <a:solidFill>
                <a:prstClr val="black"/>
              </a:solidFill>
              <a:latin typeface="Arial"/>
              <a:ea typeface="+mn-ea"/>
            </a:endParaRPr>
          </a:p>
        </p:txBody>
      </p:sp>
      <p:pic>
        <p:nvPicPr>
          <p:cNvPr id="125" name="slide 7">
            <a:hlinkClick r:id="" action="ppaction://media"/>
          </p:cNvPr>
          <p:cNvPicPr>
            <a:picLocks noRot="1" noChangeAspect="1"/>
          </p:cNvPicPr>
          <p:nvPr>
            <a:wavAudioFile r:embed="rId1" name="slide 7"/>
          </p:nvPr>
        </p:nvPicPr>
        <p:blipFill>
          <a:blip r:embed="rId4"/>
          <a:stretch>
            <a:fillRect/>
          </a:stretch>
        </p:blipFill>
        <p:spPr>
          <a:xfrm>
            <a:off x="12039600" y="6705600"/>
            <a:ext cx="304800" cy="304800"/>
          </a:xfrm>
          <a:prstGeom prst="rect">
            <a:avLst/>
          </a:prstGeom>
        </p:spPr>
      </p:pic>
    </p:spTree>
    <p:extLst>
      <p:ext uri="{BB962C8B-B14F-4D97-AF65-F5344CB8AC3E}">
        <p14:creationId xmlns:p14="http://schemas.microsoft.com/office/powerpoint/2010/main" xmlns="" val="907738167"/>
      </p:ext>
    </p:extLst>
  </p:cSld>
  <p:clrMapOvr>
    <a:masterClrMapping/>
  </p:clrMapOvr>
  <p:transition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 fill="hold"/>
                                        <p:tgtEl>
                                          <p:spTgt spid="1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5362" name="Picture 3"/>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3" name="Picture 11"/>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4" name="Picture 13"/>
          <p:cNvPicPr>
            <a:picLocks noChangeAspect="1"/>
          </p:cNvPicPr>
          <p:nvPr/>
        </p:nvPicPr>
        <p:blipFill>
          <a:blip r:embed="rId5"/>
          <a:srcRect t="484" r="17892" b="36842"/>
          <a:stretch>
            <a:fillRect/>
          </a:stretch>
        </p:blipFill>
        <p:spPr bwMode="auto">
          <a:xfrm>
            <a:off x="0" y="996950"/>
            <a:ext cx="24384000" cy="755650"/>
          </a:xfrm>
          <a:prstGeom prst="rect">
            <a:avLst/>
          </a:prstGeom>
          <a:noFill/>
          <a:ln w="9525">
            <a:solidFill>
              <a:srgbClr val="BBE0E3"/>
            </a:solidFill>
            <a:miter lim="800000"/>
            <a:headEnd/>
            <a:tailEnd/>
          </a:ln>
        </p:spPr>
      </p:pic>
      <p:pic>
        <p:nvPicPr>
          <p:cNvPr id="15365" name="Picture 15" descr="wekiva logo_v.png"/>
          <p:cNvPicPr>
            <a:picLocks noChangeAspect="1"/>
          </p:cNvPicPr>
          <p:nvPr/>
        </p:nvPicPr>
        <p:blipFill>
          <a:blip r:embed="rId6"/>
          <a:srcRect/>
          <a:stretch>
            <a:fillRect/>
          </a:stretch>
        </p:blipFill>
        <p:spPr bwMode="auto">
          <a:xfrm>
            <a:off x="19431000" y="12034838"/>
            <a:ext cx="4267200" cy="1071562"/>
          </a:xfrm>
          <a:prstGeom prst="rect">
            <a:avLst/>
          </a:prstGeom>
          <a:noFill/>
          <a:ln w="9525">
            <a:noFill/>
            <a:miter lim="800000"/>
            <a:headEnd/>
            <a:tailEnd/>
          </a:ln>
        </p:spPr>
      </p:pic>
      <p:pic>
        <p:nvPicPr>
          <p:cNvPr id="9" name="Content Placeholder 8" descr="070513_Wekiva Pkwy Map Update.jpg"/>
          <p:cNvPicPr>
            <a:picLocks noGrp="1" noChangeAspect="1"/>
          </p:cNvPicPr>
          <p:nvPr>
            <p:ph idx="1"/>
          </p:nvPr>
        </p:nvPicPr>
        <p:blipFill>
          <a:blip r:embed="rId7"/>
          <a:stretch>
            <a:fillRect/>
          </a:stretch>
        </p:blipFill>
        <p:spPr>
          <a:xfrm>
            <a:off x="0" y="76200"/>
            <a:ext cx="24460200" cy="13537998"/>
          </a:xfrm>
        </p:spPr>
      </p:pic>
      <p:pic>
        <p:nvPicPr>
          <p:cNvPr id="8" name="slide 8">
            <a:hlinkClick r:id="" action="ppaction://media"/>
          </p:cNvPr>
          <p:cNvPicPr>
            <a:picLocks noRot="1" noChangeAspect="1"/>
          </p:cNvPicPr>
          <p:nvPr>
            <a:wavAudioFile r:embed="rId1" name="slide 8"/>
          </p:nvPr>
        </p:nvPicPr>
        <p:blipFill>
          <a:blip r:embed="rId8"/>
          <a:stretch>
            <a:fillRect/>
          </a:stretch>
        </p:blipFill>
        <p:spPr>
          <a:xfrm>
            <a:off x="12039600" y="6705600"/>
            <a:ext cx="304800" cy="304800"/>
          </a:xfrm>
          <a:prstGeom prst="rect">
            <a:avLst/>
          </a:prstGeom>
        </p:spPr>
      </p:pic>
    </p:spTree>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p:cNvPicPr>
            <a:picLocks noChangeAspect="1"/>
          </p:cNvPicPr>
          <p:nvPr/>
        </p:nvPicPr>
        <p:blipFill>
          <a:blip r:embed="rId4"/>
          <a:srcRect b="48984"/>
          <a:stretch>
            <a:fillRect/>
          </a:stretch>
        </p:blipFill>
        <p:spPr bwMode="auto">
          <a:xfrm>
            <a:off x="25400" y="0"/>
            <a:ext cx="24358600" cy="13716000"/>
          </a:xfrm>
          <a:prstGeom prst="rect">
            <a:avLst/>
          </a:prstGeom>
          <a:noFill/>
          <a:ln w="9525">
            <a:noFill/>
            <a:miter lim="800000"/>
            <a:headEnd/>
            <a:tailEnd/>
          </a:ln>
        </p:spPr>
      </p:pic>
      <p:pic>
        <p:nvPicPr>
          <p:cNvPr id="15362" name="Picture 3"/>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3" name="Picture 11"/>
          <p:cNvPicPr>
            <a:picLocks noChangeAspect="1"/>
          </p:cNvPicPr>
          <p:nvPr/>
        </p:nvPicPr>
        <p:blipFill>
          <a:blip r:embed="rId5"/>
          <a:srcRect r="17894" b="36842"/>
          <a:stretch>
            <a:fillRect/>
          </a:stretch>
        </p:blipFill>
        <p:spPr bwMode="auto">
          <a:xfrm>
            <a:off x="0" y="12573000"/>
            <a:ext cx="24384000" cy="762000"/>
          </a:xfrm>
          <a:prstGeom prst="rect">
            <a:avLst/>
          </a:prstGeom>
          <a:noFill/>
          <a:ln w="9525">
            <a:solidFill>
              <a:srgbClr val="BBE0E3"/>
            </a:solidFill>
            <a:miter lim="800000"/>
            <a:headEnd/>
            <a:tailEnd/>
          </a:ln>
        </p:spPr>
      </p:pic>
      <p:pic>
        <p:nvPicPr>
          <p:cNvPr id="15364" name="Picture 13"/>
          <p:cNvPicPr>
            <a:picLocks noChangeAspect="1"/>
          </p:cNvPicPr>
          <p:nvPr/>
        </p:nvPicPr>
        <p:blipFill>
          <a:blip r:embed="rId5"/>
          <a:srcRect t="484" r="17892" b="36842"/>
          <a:stretch>
            <a:fillRect/>
          </a:stretch>
        </p:blipFill>
        <p:spPr bwMode="auto">
          <a:xfrm>
            <a:off x="0" y="996950"/>
            <a:ext cx="24384000" cy="755650"/>
          </a:xfrm>
          <a:prstGeom prst="rect">
            <a:avLst/>
          </a:prstGeom>
          <a:noFill/>
          <a:ln w="9525">
            <a:solidFill>
              <a:srgbClr val="BBE0E3"/>
            </a:solidFill>
            <a:miter lim="800000"/>
            <a:headEnd/>
            <a:tailEnd/>
          </a:ln>
        </p:spPr>
      </p:pic>
      <p:pic>
        <p:nvPicPr>
          <p:cNvPr id="15365" name="Picture 15" descr="wekiva logo_v.png"/>
          <p:cNvPicPr>
            <a:picLocks noChangeAspect="1"/>
          </p:cNvPicPr>
          <p:nvPr/>
        </p:nvPicPr>
        <p:blipFill>
          <a:blip r:embed="rId6"/>
          <a:srcRect/>
          <a:stretch>
            <a:fillRect/>
          </a:stretch>
        </p:blipFill>
        <p:spPr bwMode="auto">
          <a:xfrm>
            <a:off x="19431000" y="12034838"/>
            <a:ext cx="4267200" cy="1071562"/>
          </a:xfrm>
          <a:prstGeom prst="rect">
            <a:avLst/>
          </a:prstGeom>
          <a:noFill/>
          <a:ln w="9525">
            <a:noFill/>
            <a:miter lim="800000"/>
            <a:headEnd/>
            <a:tailEnd/>
          </a:ln>
        </p:spPr>
      </p:pic>
      <p:pic>
        <p:nvPicPr>
          <p:cNvPr id="9" name="Content Placeholder 8" descr="Wekiva Pkwy Section Schedule 051513.jpg"/>
          <p:cNvPicPr>
            <a:picLocks noGrp="1" noChangeAspect="1"/>
          </p:cNvPicPr>
          <p:nvPr>
            <p:ph idx="1"/>
          </p:nvPr>
        </p:nvPicPr>
        <p:blipFill>
          <a:blip r:embed="rId7"/>
          <a:srcRect l="3911" t="5382" r="3352" b="6761"/>
          <a:stretch>
            <a:fillRect/>
          </a:stretch>
        </p:blipFill>
        <p:spPr>
          <a:xfrm>
            <a:off x="4114799" y="1"/>
            <a:ext cx="14421395" cy="13715999"/>
          </a:xfrm>
        </p:spPr>
      </p:pic>
      <p:pic>
        <p:nvPicPr>
          <p:cNvPr id="8" name="slide 9">
            <a:hlinkClick r:id="" action="ppaction://media"/>
          </p:cNvPr>
          <p:cNvPicPr>
            <a:picLocks noRot="1" noChangeAspect="1"/>
          </p:cNvPicPr>
          <p:nvPr>
            <a:wavAudioFile r:embed="rId1" name="slide 9"/>
          </p:nvPr>
        </p:nvPicPr>
        <p:blipFill>
          <a:blip r:embed="rId8"/>
          <a:stretch>
            <a:fillRect/>
          </a:stretch>
        </p:blipFill>
        <p:spPr>
          <a:xfrm>
            <a:off x="12039600" y="6705600"/>
            <a:ext cx="304800" cy="304800"/>
          </a:xfrm>
          <a:prstGeom prst="rect">
            <a:avLst/>
          </a:prstGeom>
        </p:spPr>
      </p:pic>
    </p:spTree>
  </p:cSld>
  <p:clrMapOvr>
    <a:masterClrMapping/>
  </p:clrMapOvr>
  <p:transition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5952</TotalTime>
  <Pages>0</Pages>
  <Words>1782</Words>
  <Characters>0</Characters>
  <Application>Microsoft Office PowerPoint</Application>
  <PresentationFormat>Custom</PresentationFormat>
  <Lines>0</Lines>
  <Paragraphs>241</Paragraphs>
  <Slides>20</Slides>
  <Notes>20</Notes>
  <HiddenSlides>0</HiddenSlides>
  <MMClips>25</MMClips>
  <ScaleCrop>false</ScaleCrop>
  <HeadingPairs>
    <vt:vector size="4" baseType="variant">
      <vt:variant>
        <vt:lpstr>Theme</vt:lpstr>
      </vt:variant>
      <vt:variant>
        <vt:i4>15</vt:i4>
      </vt:variant>
      <vt:variant>
        <vt:lpstr>Slide Titles</vt:lpstr>
      </vt:variant>
      <vt:variant>
        <vt:i4>20</vt:i4>
      </vt:variant>
    </vt:vector>
  </HeadingPairs>
  <TitlesOfParts>
    <vt:vector size="35" baseType="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Office Theme</vt:lpstr>
      <vt:lpstr>Slide 1</vt:lpstr>
      <vt:lpstr>Slide 2</vt:lpstr>
      <vt:lpstr>Slide 3</vt:lpstr>
      <vt:lpstr>Slide 4</vt:lpstr>
      <vt:lpstr>Protecting Nature</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Brooks</dc:creator>
  <cp:lastModifiedBy>Mary Brooks</cp:lastModifiedBy>
  <cp:revision>583</cp:revision>
  <dcterms:modified xsi:type="dcterms:W3CDTF">2013-07-12T00:10:46Z</dcterms:modified>
</cp:coreProperties>
</file>